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39.png"/><Relationship Id="rId26" Type="http://schemas.openxmlformats.org/officeDocument/2006/relationships/image" Target="../media/image40.png"/><Relationship Id="rId27" Type="http://schemas.openxmlformats.org/officeDocument/2006/relationships/image" Target="../media/image4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83B7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Jens</a:t>
            </a:r>
            <a:r>
              <a:rPr dirty="0" spc="-25"/>
              <a:t> </a:t>
            </a:r>
            <a:r>
              <a:rPr dirty="0" spc="-10"/>
              <a:t>Martensson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83B7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83B7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Jens</a:t>
            </a:r>
            <a:r>
              <a:rPr dirty="0" spc="-25"/>
              <a:t> </a:t>
            </a:r>
            <a:r>
              <a:rPr dirty="0" spc="-10"/>
              <a:t>Martensson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83B7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83B7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Jens</a:t>
            </a:r>
            <a:r>
              <a:rPr dirty="0" spc="-25"/>
              <a:t> </a:t>
            </a:r>
            <a:r>
              <a:rPr dirty="0" spc="-10"/>
              <a:t>Martensson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83B7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6B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446" y="6286505"/>
            <a:ext cx="1565147" cy="57283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8023" y="6388613"/>
            <a:ext cx="1363979" cy="46939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51131" y="0"/>
            <a:ext cx="2282672" cy="42062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5364" y="213360"/>
            <a:ext cx="11749043" cy="646226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235835" y="203835"/>
            <a:ext cx="11722100" cy="6435725"/>
          </a:xfrm>
          <a:custGeom>
            <a:avLst/>
            <a:gdLst/>
            <a:ahLst/>
            <a:cxnLst/>
            <a:rect l="l" t="t" r="r" b="b"/>
            <a:pathLst>
              <a:path w="11722100" h="6435725">
                <a:moveTo>
                  <a:pt x="94018" y="0"/>
                </a:moveTo>
                <a:lnTo>
                  <a:pt x="11628488" y="0"/>
                </a:lnTo>
                <a:lnTo>
                  <a:pt x="11647043" y="1727"/>
                </a:lnTo>
                <a:lnTo>
                  <a:pt x="11694337" y="27762"/>
                </a:lnTo>
                <a:lnTo>
                  <a:pt x="11720372" y="75450"/>
                </a:lnTo>
                <a:lnTo>
                  <a:pt x="11722100" y="94018"/>
                </a:lnTo>
                <a:lnTo>
                  <a:pt x="11722100" y="6341706"/>
                </a:lnTo>
                <a:lnTo>
                  <a:pt x="11705780" y="6393916"/>
                </a:lnTo>
                <a:lnTo>
                  <a:pt x="11664810" y="6427825"/>
                </a:lnTo>
                <a:lnTo>
                  <a:pt x="11628488" y="6435331"/>
                </a:lnTo>
                <a:lnTo>
                  <a:pt x="94018" y="6435331"/>
                </a:lnTo>
                <a:lnTo>
                  <a:pt x="41452" y="6419037"/>
                </a:lnTo>
                <a:lnTo>
                  <a:pt x="7505" y="6378028"/>
                </a:lnTo>
                <a:lnTo>
                  <a:pt x="0" y="6341376"/>
                </a:lnTo>
                <a:lnTo>
                  <a:pt x="0" y="93700"/>
                </a:lnTo>
                <a:lnTo>
                  <a:pt x="16294" y="41452"/>
                </a:lnTo>
                <a:lnTo>
                  <a:pt x="57746" y="7480"/>
                </a:lnTo>
                <a:lnTo>
                  <a:pt x="94018" y="0"/>
                </a:lnTo>
                <a:close/>
              </a:path>
            </a:pathLst>
          </a:custGeom>
          <a:ln w="19050">
            <a:solidFill>
              <a:srgbClr val="083B7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3791" y="3555492"/>
            <a:ext cx="3040379" cy="1685543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3520" y="4116324"/>
            <a:ext cx="2930651" cy="1191767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4752" y="2302764"/>
            <a:ext cx="3348227" cy="1979675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1939307" y="1019894"/>
            <a:ext cx="1397635" cy="1092835"/>
          </a:xfrm>
          <a:custGeom>
            <a:avLst/>
            <a:gdLst/>
            <a:ahLst/>
            <a:cxnLst/>
            <a:rect l="l" t="t" r="r" b="b"/>
            <a:pathLst>
              <a:path w="1397635" h="1092835">
                <a:moveTo>
                  <a:pt x="741255" y="0"/>
                </a:moveTo>
                <a:lnTo>
                  <a:pt x="689695" y="2014"/>
                </a:lnTo>
                <a:lnTo>
                  <a:pt x="641245" y="6613"/>
                </a:lnTo>
                <a:lnTo>
                  <a:pt x="597260" y="13458"/>
                </a:lnTo>
                <a:lnTo>
                  <a:pt x="553832" y="23229"/>
                </a:lnTo>
                <a:lnTo>
                  <a:pt x="507073" y="36726"/>
                </a:lnTo>
                <a:lnTo>
                  <a:pt x="458370" y="53768"/>
                </a:lnTo>
                <a:lnTo>
                  <a:pt x="409108" y="74177"/>
                </a:lnTo>
                <a:lnTo>
                  <a:pt x="360674" y="97771"/>
                </a:lnTo>
                <a:lnTo>
                  <a:pt x="314455" y="124372"/>
                </a:lnTo>
                <a:lnTo>
                  <a:pt x="271836" y="153799"/>
                </a:lnTo>
                <a:lnTo>
                  <a:pt x="234205" y="185873"/>
                </a:lnTo>
                <a:lnTo>
                  <a:pt x="148163" y="202218"/>
                </a:lnTo>
                <a:lnTo>
                  <a:pt x="147235" y="203590"/>
                </a:lnTo>
                <a:lnTo>
                  <a:pt x="147680" y="205889"/>
                </a:lnTo>
                <a:lnTo>
                  <a:pt x="149306" y="226971"/>
                </a:lnTo>
                <a:lnTo>
                  <a:pt x="145344" y="267485"/>
                </a:lnTo>
                <a:lnTo>
                  <a:pt x="103853" y="329044"/>
                </a:lnTo>
                <a:lnTo>
                  <a:pt x="67759" y="348256"/>
                </a:lnTo>
                <a:lnTo>
                  <a:pt x="45470" y="356066"/>
                </a:lnTo>
                <a:lnTo>
                  <a:pt x="44759" y="358581"/>
                </a:lnTo>
                <a:lnTo>
                  <a:pt x="56748" y="421674"/>
                </a:lnTo>
                <a:lnTo>
                  <a:pt x="28404" y="467711"/>
                </a:lnTo>
                <a:lnTo>
                  <a:pt x="10505" y="519468"/>
                </a:lnTo>
                <a:lnTo>
                  <a:pt x="1540" y="573807"/>
                </a:lnTo>
                <a:lnTo>
                  <a:pt x="0" y="627590"/>
                </a:lnTo>
                <a:lnTo>
                  <a:pt x="4805" y="679967"/>
                </a:lnTo>
                <a:lnTo>
                  <a:pt x="19008" y="727612"/>
                </a:lnTo>
                <a:lnTo>
                  <a:pt x="40109" y="776741"/>
                </a:lnTo>
                <a:lnTo>
                  <a:pt x="68351" y="823827"/>
                </a:lnTo>
                <a:lnTo>
                  <a:pt x="103979" y="865342"/>
                </a:lnTo>
                <a:lnTo>
                  <a:pt x="147235" y="897759"/>
                </a:lnTo>
                <a:lnTo>
                  <a:pt x="159453" y="962008"/>
                </a:lnTo>
                <a:lnTo>
                  <a:pt x="160812" y="962936"/>
                </a:lnTo>
                <a:lnTo>
                  <a:pt x="163110" y="962504"/>
                </a:lnTo>
                <a:lnTo>
                  <a:pt x="184421" y="962021"/>
                </a:lnTo>
                <a:lnTo>
                  <a:pt x="225042" y="966647"/>
                </a:lnTo>
                <a:lnTo>
                  <a:pt x="286225" y="1008689"/>
                </a:lnTo>
                <a:lnTo>
                  <a:pt x="304779" y="1044927"/>
                </a:lnTo>
                <a:lnTo>
                  <a:pt x="311434" y="1067444"/>
                </a:lnTo>
                <a:lnTo>
                  <a:pt x="313948" y="1068155"/>
                </a:lnTo>
                <a:lnTo>
                  <a:pt x="398835" y="1052013"/>
                </a:lnTo>
                <a:lnTo>
                  <a:pt x="445561" y="1068051"/>
                </a:lnTo>
                <a:lnTo>
                  <a:pt x="495889" y="1079811"/>
                </a:lnTo>
                <a:lnTo>
                  <a:pt x="548503" y="1087627"/>
                </a:lnTo>
                <a:lnTo>
                  <a:pt x="602088" y="1091831"/>
                </a:lnTo>
                <a:lnTo>
                  <a:pt x="655328" y="1092757"/>
                </a:lnTo>
                <a:lnTo>
                  <a:pt x="706908" y="1090740"/>
                </a:lnTo>
                <a:lnTo>
                  <a:pt x="755512" y="1086111"/>
                </a:lnTo>
                <a:lnTo>
                  <a:pt x="799825" y="1079204"/>
                </a:lnTo>
                <a:lnTo>
                  <a:pt x="843300" y="1069424"/>
                </a:lnTo>
                <a:lnTo>
                  <a:pt x="890174" y="1055906"/>
                </a:lnTo>
                <a:lnTo>
                  <a:pt x="939020" y="1038837"/>
                </a:lnTo>
                <a:lnTo>
                  <a:pt x="988410" y="1018404"/>
                </a:lnTo>
                <a:lnTo>
                  <a:pt x="1036919" y="994796"/>
                </a:lnTo>
                <a:lnTo>
                  <a:pt x="1083118" y="968199"/>
                </a:lnTo>
                <a:lnTo>
                  <a:pt x="1125580" y="938801"/>
                </a:lnTo>
                <a:lnTo>
                  <a:pt x="1162880" y="906789"/>
                </a:lnTo>
                <a:lnTo>
                  <a:pt x="1248922" y="890444"/>
                </a:lnTo>
                <a:lnTo>
                  <a:pt x="1249849" y="889072"/>
                </a:lnTo>
                <a:lnTo>
                  <a:pt x="1249418" y="886774"/>
                </a:lnTo>
                <a:lnTo>
                  <a:pt x="1247779" y="865692"/>
                </a:lnTo>
                <a:lnTo>
                  <a:pt x="1251741" y="825177"/>
                </a:lnTo>
                <a:lnTo>
                  <a:pt x="1293231" y="763618"/>
                </a:lnTo>
                <a:lnTo>
                  <a:pt x="1329326" y="744407"/>
                </a:lnTo>
                <a:lnTo>
                  <a:pt x="1351615" y="736596"/>
                </a:lnTo>
                <a:lnTo>
                  <a:pt x="1352326" y="734094"/>
                </a:lnTo>
                <a:lnTo>
                  <a:pt x="1340337" y="670988"/>
                </a:lnTo>
                <a:lnTo>
                  <a:pt x="1368682" y="624951"/>
                </a:lnTo>
                <a:lnTo>
                  <a:pt x="1386583" y="573194"/>
                </a:lnTo>
                <a:lnTo>
                  <a:pt x="1395550" y="518856"/>
                </a:lnTo>
                <a:lnTo>
                  <a:pt x="1397090" y="465072"/>
                </a:lnTo>
                <a:lnTo>
                  <a:pt x="1392496" y="413838"/>
                </a:lnTo>
                <a:lnTo>
                  <a:pt x="1378275" y="366074"/>
                </a:lnTo>
                <a:lnTo>
                  <a:pt x="1357121" y="316662"/>
                </a:lnTo>
                <a:lnTo>
                  <a:pt x="1328813" y="269238"/>
                </a:lnTo>
                <a:lnTo>
                  <a:pt x="1293130" y="227439"/>
                </a:lnTo>
                <a:lnTo>
                  <a:pt x="1249849" y="194903"/>
                </a:lnTo>
                <a:lnTo>
                  <a:pt x="1237632" y="130654"/>
                </a:lnTo>
                <a:lnTo>
                  <a:pt x="1236273" y="129727"/>
                </a:lnTo>
                <a:lnTo>
                  <a:pt x="1233974" y="130158"/>
                </a:lnTo>
                <a:lnTo>
                  <a:pt x="1212677" y="130654"/>
                </a:lnTo>
                <a:lnTo>
                  <a:pt x="1172048" y="126020"/>
                </a:lnTo>
                <a:lnTo>
                  <a:pt x="1110860" y="83973"/>
                </a:lnTo>
                <a:lnTo>
                  <a:pt x="1092306" y="47735"/>
                </a:lnTo>
                <a:lnTo>
                  <a:pt x="1085651" y="25231"/>
                </a:lnTo>
                <a:lnTo>
                  <a:pt x="1083149" y="24520"/>
                </a:lnTo>
                <a:lnTo>
                  <a:pt x="998250" y="40649"/>
                </a:lnTo>
                <a:lnTo>
                  <a:pt x="951477" y="24620"/>
                </a:lnTo>
                <a:lnTo>
                  <a:pt x="901035" y="12881"/>
                </a:lnTo>
                <a:lnTo>
                  <a:pt x="848281" y="5092"/>
                </a:lnTo>
                <a:lnTo>
                  <a:pt x="794569" y="912"/>
                </a:lnTo>
                <a:lnTo>
                  <a:pt x="741255" y="0"/>
                </a:lnTo>
                <a:close/>
              </a:path>
            </a:pathLst>
          </a:custGeom>
          <a:solidFill>
            <a:srgbClr val="D921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1939307" y="1019894"/>
            <a:ext cx="1397635" cy="1092835"/>
          </a:xfrm>
          <a:custGeom>
            <a:avLst/>
            <a:gdLst/>
            <a:ahLst/>
            <a:cxnLst/>
            <a:rect l="l" t="t" r="r" b="b"/>
            <a:pathLst>
              <a:path w="1397635" h="1092835">
                <a:moveTo>
                  <a:pt x="1392496" y="413838"/>
                </a:moveTo>
                <a:lnTo>
                  <a:pt x="1378275" y="366074"/>
                </a:lnTo>
                <a:lnTo>
                  <a:pt x="1357121" y="316662"/>
                </a:lnTo>
                <a:lnTo>
                  <a:pt x="1328813" y="269238"/>
                </a:lnTo>
                <a:lnTo>
                  <a:pt x="1293130" y="227439"/>
                </a:lnTo>
                <a:lnTo>
                  <a:pt x="1249849" y="194903"/>
                </a:lnTo>
                <a:lnTo>
                  <a:pt x="1238077" y="132952"/>
                </a:lnTo>
                <a:lnTo>
                  <a:pt x="1237632" y="130654"/>
                </a:lnTo>
                <a:lnTo>
                  <a:pt x="1236273" y="129727"/>
                </a:lnTo>
                <a:lnTo>
                  <a:pt x="1233974" y="130158"/>
                </a:lnTo>
                <a:lnTo>
                  <a:pt x="1212677" y="130654"/>
                </a:lnTo>
                <a:lnTo>
                  <a:pt x="1172048" y="126020"/>
                </a:lnTo>
                <a:lnTo>
                  <a:pt x="1110860" y="83973"/>
                </a:lnTo>
                <a:lnTo>
                  <a:pt x="1092306" y="47735"/>
                </a:lnTo>
                <a:lnTo>
                  <a:pt x="1085651" y="25231"/>
                </a:lnTo>
                <a:lnTo>
                  <a:pt x="1083149" y="24520"/>
                </a:lnTo>
                <a:lnTo>
                  <a:pt x="1081994" y="24736"/>
                </a:lnTo>
                <a:lnTo>
                  <a:pt x="998250" y="40649"/>
                </a:lnTo>
                <a:lnTo>
                  <a:pt x="951477" y="24620"/>
                </a:lnTo>
                <a:lnTo>
                  <a:pt x="901035" y="12881"/>
                </a:lnTo>
                <a:lnTo>
                  <a:pt x="848281" y="5092"/>
                </a:lnTo>
                <a:lnTo>
                  <a:pt x="794569" y="912"/>
                </a:lnTo>
                <a:lnTo>
                  <a:pt x="741255" y="0"/>
                </a:lnTo>
                <a:lnTo>
                  <a:pt x="689695" y="2014"/>
                </a:lnTo>
                <a:lnTo>
                  <a:pt x="641245" y="6613"/>
                </a:lnTo>
                <a:lnTo>
                  <a:pt x="597260" y="13458"/>
                </a:lnTo>
                <a:lnTo>
                  <a:pt x="553832" y="23229"/>
                </a:lnTo>
                <a:lnTo>
                  <a:pt x="507073" y="36726"/>
                </a:lnTo>
                <a:lnTo>
                  <a:pt x="458370" y="53768"/>
                </a:lnTo>
                <a:lnTo>
                  <a:pt x="409108" y="74177"/>
                </a:lnTo>
                <a:lnTo>
                  <a:pt x="360674" y="97771"/>
                </a:lnTo>
                <a:lnTo>
                  <a:pt x="314455" y="124372"/>
                </a:lnTo>
                <a:lnTo>
                  <a:pt x="271836" y="153799"/>
                </a:lnTo>
                <a:lnTo>
                  <a:pt x="234205" y="185873"/>
                </a:lnTo>
                <a:lnTo>
                  <a:pt x="150461" y="201786"/>
                </a:lnTo>
                <a:lnTo>
                  <a:pt x="148163" y="202218"/>
                </a:lnTo>
                <a:lnTo>
                  <a:pt x="147235" y="203590"/>
                </a:lnTo>
                <a:lnTo>
                  <a:pt x="147680" y="205889"/>
                </a:lnTo>
                <a:lnTo>
                  <a:pt x="149306" y="226971"/>
                </a:lnTo>
                <a:lnTo>
                  <a:pt x="145344" y="267485"/>
                </a:lnTo>
                <a:lnTo>
                  <a:pt x="103853" y="329044"/>
                </a:lnTo>
                <a:lnTo>
                  <a:pt x="67759" y="348256"/>
                </a:lnTo>
                <a:lnTo>
                  <a:pt x="45470" y="356066"/>
                </a:lnTo>
                <a:lnTo>
                  <a:pt x="44759" y="358581"/>
                </a:lnTo>
                <a:lnTo>
                  <a:pt x="44975" y="359724"/>
                </a:lnTo>
                <a:lnTo>
                  <a:pt x="56748" y="421674"/>
                </a:lnTo>
                <a:lnTo>
                  <a:pt x="28404" y="467711"/>
                </a:lnTo>
                <a:lnTo>
                  <a:pt x="10505" y="519468"/>
                </a:lnTo>
                <a:lnTo>
                  <a:pt x="1540" y="573807"/>
                </a:lnTo>
                <a:lnTo>
                  <a:pt x="0" y="627590"/>
                </a:lnTo>
                <a:lnTo>
                  <a:pt x="4373" y="677681"/>
                </a:lnTo>
                <a:lnTo>
                  <a:pt x="19008" y="727612"/>
                </a:lnTo>
                <a:lnTo>
                  <a:pt x="40109" y="776741"/>
                </a:lnTo>
                <a:lnTo>
                  <a:pt x="68351" y="823827"/>
                </a:lnTo>
                <a:lnTo>
                  <a:pt x="103979" y="865342"/>
                </a:lnTo>
                <a:lnTo>
                  <a:pt x="147235" y="897759"/>
                </a:lnTo>
                <a:lnTo>
                  <a:pt x="159021" y="959710"/>
                </a:lnTo>
                <a:lnTo>
                  <a:pt x="159453" y="962008"/>
                </a:lnTo>
                <a:lnTo>
                  <a:pt x="160812" y="962936"/>
                </a:lnTo>
                <a:lnTo>
                  <a:pt x="163110" y="962504"/>
                </a:lnTo>
                <a:lnTo>
                  <a:pt x="184421" y="962021"/>
                </a:lnTo>
                <a:lnTo>
                  <a:pt x="225042" y="966647"/>
                </a:lnTo>
                <a:lnTo>
                  <a:pt x="286225" y="1008689"/>
                </a:lnTo>
                <a:lnTo>
                  <a:pt x="304779" y="1044927"/>
                </a:lnTo>
                <a:lnTo>
                  <a:pt x="311434" y="1067444"/>
                </a:lnTo>
                <a:lnTo>
                  <a:pt x="313948" y="1068155"/>
                </a:lnTo>
                <a:lnTo>
                  <a:pt x="315091" y="1067926"/>
                </a:lnTo>
                <a:lnTo>
                  <a:pt x="398835" y="1052013"/>
                </a:lnTo>
                <a:lnTo>
                  <a:pt x="445561" y="1068051"/>
                </a:lnTo>
                <a:lnTo>
                  <a:pt x="495889" y="1079811"/>
                </a:lnTo>
                <a:lnTo>
                  <a:pt x="548503" y="1087627"/>
                </a:lnTo>
                <a:lnTo>
                  <a:pt x="602088" y="1091831"/>
                </a:lnTo>
                <a:lnTo>
                  <a:pt x="655328" y="1092757"/>
                </a:lnTo>
                <a:lnTo>
                  <a:pt x="706908" y="1090740"/>
                </a:lnTo>
                <a:lnTo>
                  <a:pt x="755512" y="1086111"/>
                </a:lnTo>
                <a:lnTo>
                  <a:pt x="799825" y="1079204"/>
                </a:lnTo>
                <a:lnTo>
                  <a:pt x="843300" y="1069424"/>
                </a:lnTo>
                <a:lnTo>
                  <a:pt x="890174" y="1055906"/>
                </a:lnTo>
                <a:lnTo>
                  <a:pt x="939020" y="1038837"/>
                </a:lnTo>
                <a:lnTo>
                  <a:pt x="988410" y="1018404"/>
                </a:lnTo>
                <a:lnTo>
                  <a:pt x="1036919" y="994796"/>
                </a:lnTo>
                <a:lnTo>
                  <a:pt x="1083118" y="968199"/>
                </a:lnTo>
                <a:lnTo>
                  <a:pt x="1125580" y="938801"/>
                </a:lnTo>
                <a:lnTo>
                  <a:pt x="1162880" y="906789"/>
                </a:lnTo>
                <a:lnTo>
                  <a:pt x="1246624" y="890876"/>
                </a:lnTo>
                <a:lnTo>
                  <a:pt x="1248922" y="890444"/>
                </a:lnTo>
                <a:lnTo>
                  <a:pt x="1249849" y="889072"/>
                </a:lnTo>
                <a:lnTo>
                  <a:pt x="1249418" y="886774"/>
                </a:lnTo>
                <a:lnTo>
                  <a:pt x="1247779" y="865692"/>
                </a:lnTo>
                <a:lnTo>
                  <a:pt x="1251741" y="825177"/>
                </a:lnTo>
                <a:lnTo>
                  <a:pt x="1293231" y="763618"/>
                </a:lnTo>
                <a:lnTo>
                  <a:pt x="1329326" y="744407"/>
                </a:lnTo>
                <a:lnTo>
                  <a:pt x="1351615" y="736596"/>
                </a:lnTo>
                <a:lnTo>
                  <a:pt x="1352326" y="734094"/>
                </a:lnTo>
                <a:lnTo>
                  <a:pt x="1352110" y="732939"/>
                </a:lnTo>
                <a:lnTo>
                  <a:pt x="1340337" y="670988"/>
                </a:lnTo>
                <a:lnTo>
                  <a:pt x="1368682" y="624951"/>
                </a:lnTo>
                <a:lnTo>
                  <a:pt x="1386583" y="573194"/>
                </a:lnTo>
                <a:lnTo>
                  <a:pt x="1395550" y="518856"/>
                </a:lnTo>
                <a:lnTo>
                  <a:pt x="1397090" y="465072"/>
                </a:lnTo>
                <a:lnTo>
                  <a:pt x="1392712" y="414981"/>
                </a:lnTo>
                <a:lnTo>
                  <a:pt x="1392496" y="413838"/>
                </a:lnTo>
                <a:close/>
              </a:path>
            </a:pathLst>
          </a:custGeom>
          <a:ln w="25400">
            <a:solidFill>
              <a:srgbClr val="083B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2399830" y="1483410"/>
            <a:ext cx="541655" cy="495934"/>
          </a:xfrm>
          <a:custGeom>
            <a:avLst/>
            <a:gdLst/>
            <a:ahLst/>
            <a:cxnLst/>
            <a:rect l="l" t="t" r="r" b="b"/>
            <a:pathLst>
              <a:path w="541655" h="495935">
                <a:moveTo>
                  <a:pt x="148780" y="445084"/>
                </a:moveTo>
                <a:lnTo>
                  <a:pt x="84670" y="107810"/>
                </a:lnTo>
                <a:lnTo>
                  <a:pt x="51308" y="74701"/>
                </a:lnTo>
                <a:lnTo>
                  <a:pt x="34378" y="74574"/>
                </a:lnTo>
                <a:lnTo>
                  <a:pt x="18681" y="80924"/>
                </a:lnTo>
                <a:lnTo>
                  <a:pt x="6870" y="92430"/>
                </a:lnTo>
                <a:lnTo>
                  <a:pt x="215" y="107645"/>
                </a:lnTo>
                <a:lnTo>
                  <a:pt x="0" y="125095"/>
                </a:lnTo>
                <a:lnTo>
                  <a:pt x="63893" y="461225"/>
                </a:lnTo>
                <a:lnTo>
                  <a:pt x="70231" y="476923"/>
                </a:lnTo>
                <a:lnTo>
                  <a:pt x="81749" y="488734"/>
                </a:lnTo>
                <a:lnTo>
                  <a:pt x="96964" y="495388"/>
                </a:lnTo>
                <a:lnTo>
                  <a:pt x="114401" y="495604"/>
                </a:lnTo>
                <a:lnTo>
                  <a:pt x="130581" y="489165"/>
                </a:lnTo>
                <a:lnTo>
                  <a:pt x="142341" y="477659"/>
                </a:lnTo>
                <a:lnTo>
                  <a:pt x="148729" y="462495"/>
                </a:lnTo>
                <a:lnTo>
                  <a:pt x="148780" y="445084"/>
                </a:lnTo>
                <a:close/>
              </a:path>
              <a:path w="541655" h="495935">
                <a:moveTo>
                  <a:pt x="541121" y="370509"/>
                </a:moveTo>
                <a:lnTo>
                  <a:pt x="477012" y="33235"/>
                </a:lnTo>
                <a:lnTo>
                  <a:pt x="444131" y="38"/>
                </a:lnTo>
                <a:lnTo>
                  <a:pt x="426720" y="0"/>
                </a:lnTo>
                <a:lnTo>
                  <a:pt x="411022" y="6350"/>
                </a:lnTo>
                <a:lnTo>
                  <a:pt x="399211" y="17868"/>
                </a:lnTo>
                <a:lnTo>
                  <a:pt x="392557" y="33083"/>
                </a:lnTo>
                <a:lnTo>
                  <a:pt x="392341" y="50520"/>
                </a:lnTo>
                <a:lnTo>
                  <a:pt x="456234" y="386651"/>
                </a:lnTo>
                <a:lnTo>
                  <a:pt x="462584" y="402348"/>
                </a:lnTo>
                <a:lnTo>
                  <a:pt x="474091" y="414159"/>
                </a:lnTo>
                <a:lnTo>
                  <a:pt x="489305" y="420814"/>
                </a:lnTo>
                <a:lnTo>
                  <a:pt x="506742" y="421030"/>
                </a:lnTo>
                <a:lnTo>
                  <a:pt x="522439" y="414680"/>
                </a:lnTo>
                <a:lnTo>
                  <a:pt x="534263" y="403174"/>
                </a:lnTo>
                <a:lnTo>
                  <a:pt x="540918" y="387959"/>
                </a:lnTo>
                <a:lnTo>
                  <a:pt x="541121" y="3705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2385581" y="1210864"/>
            <a:ext cx="394970" cy="116839"/>
          </a:xfrm>
          <a:custGeom>
            <a:avLst/>
            <a:gdLst/>
            <a:ahLst/>
            <a:cxnLst/>
            <a:rect l="l" t="t" r="r" b="b"/>
            <a:pathLst>
              <a:path w="394969" h="116840">
                <a:moveTo>
                  <a:pt x="237864" y="0"/>
                </a:moveTo>
                <a:lnTo>
                  <a:pt x="183362" y="5327"/>
                </a:lnTo>
                <a:lnTo>
                  <a:pt x="130707" y="20370"/>
                </a:lnTo>
                <a:lnTo>
                  <a:pt x="81875" y="44381"/>
                </a:lnTo>
                <a:lnTo>
                  <a:pt x="37946" y="76594"/>
                </a:lnTo>
                <a:lnTo>
                  <a:pt x="0" y="116248"/>
                </a:lnTo>
                <a:lnTo>
                  <a:pt x="43846" y="88305"/>
                </a:lnTo>
                <a:lnTo>
                  <a:pt x="90290" y="65215"/>
                </a:lnTo>
                <a:lnTo>
                  <a:pt x="138792" y="47081"/>
                </a:lnTo>
                <a:lnTo>
                  <a:pt x="188810" y="34003"/>
                </a:lnTo>
                <a:lnTo>
                  <a:pt x="240624" y="27726"/>
                </a:lnTo>
                <a:lnTo>
                  <a:pt x="292344" y="26812"/>
                </a:lnTo>
                <a:lnTo>
                  <a:pt x="343755" y="31303"/>
                </a:lnTo>
                <a:lnTo>
                  <a:pt x="394639" y="41242"/>
                </a:lnTo>
                <a:lnTo>
                  <a:pt x="344788" y="18273"/>
                </a:lnTo>
                <a:lnTo>
                  <a:pt x="292101" y="4420"/>
                </a:lnTo>
                <a:lnTo>
                  <a:pt x="237864" y="0"/>
                </a:lnTo>
                <a:close/>
              </a:path>
            </a:pathLst>
          </a:custGeom>
          <a:solidFill>
            <a:srgbClr val="F5A7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2248001" y="1152550"/>
            <a:ext cx="802640" cy="734695"/>
          </a:xfrm>
          <a:custGeom>
            <a:avLst/>
            <a:gdLst/>
            <a:ahLst/>
            <a:cxnLst/>
            <a:rect l="l" t="t" r="r" b="b"/>
            <a:pathLst>
              <a:path w="802639" h="734694">
                <a:moveTo>
                  <a:pt x="42646" y="569417"/>
                </a:moveTo>
                <a:lnTo>
                  <a:pt x="33489" y="521233"/>
                </a:lnTo>
                <a:lnTo>
                  <a:pt x="5956" y="526465"/>
                </a:lnTo>
                <a:lnTo>
                  <a:pt x="18173" y="590715"/>
                </a:lnTo>
                <a:lnTo>
                  <a:pt x="23469" y="584593"/>
                </a:lnTo>
                <a:lnTo>
                  <a:pt x="29298" y="578942"/>
                </a:lnTo>
                <a:lnTo>
                  <a:pt x="35687" y="573836"/>
                </a:lnTo>
                <a:lnTo>
                  <a:pt x="42646" y="569417"/>
                </a:lnTo>
                <a:close/>
              </a:path>
              <a:path w="802639" h="734694">
                <a:moveTo>
                  <a:pt x="176187" y="734225"/>
                </a:moveTo>
                <a:lnTo>
                  <a:pt x="118618" y="431355"/>
                </a:lnTo>
                <a:lnTo>
                  <a:pt x="100901" y="461073"/>
                </a:lnTo>
                <a:lnTo>
                  <a:pt x="84670" y="499770"/>
                </a:lnTo>
                <a:lnTo>
                  <a:pt x="75120" y="545439"/>
                </a:lnTo>
                <a:lnTo>
                  <a:pt x="77419" y="596099"/>
                </a:lnTo>
                <a:lnTo>
                  <a:pt x="93776" y="643572"/>
                </a:lnTo>
                <a:lnTo>
                  <a:pt x="119430" y="682599"/>
                </a:lnTo>
                <a:lnTo>
                  <a:pt x="148780" y="712914"/>
                </a:lnTo>
                <a:lnTo>
                  <a:pt x="176187" y="734225"/>
                </a:lnTo>
                <a:close/>
              </a:path>
              <a:path w="802639" h="734694">
                <a:moveTo>
                  <a:pt x="753148" y="518744"/>
                </a:moveTo>
                <a:lnTo>
                  <a:pt x="750836" y="468096"/>
                </a:lnTo>
                <a:lnTo>
                  <a:pt x="734504" y="420611"/>
                </a:lnTo>
                <a:lnTo>
                  <a:pt x="708837" y="381571"/>
                </a:lnTo>
                <a:lnTo>
                  <a:pt x="679488" y="351269"/>
                </a:lnTo>
                <a:lnTo>
                  <a:pt x="652068" y="329958"/>
                </a:lnTo>
                <a:lnTo>
                  <a:pt x="709637" y="632828"/>
                </a:lnTo>
                <a:lnTo>
                  <a:pt x="727354" y="603110"/>
                </a:lnTo>
                <a:lnTo>
                  <a:pt x="743597" y="564413"/>
                </a:lnTo>
                <a:lnTo>
                  <a:pt x="753148" y="518744"/>
                </a:lnTo>
                <a:close/>
              </a:path>
              <a:path w="802639" h="734694">
                <a:moveTo>
                  <a:pt x="792949" y="351917"/>
                </a:moveTo>
                <a:lnTo>
                  <a:pt x="779068" y="302958"/>
                </a:lnTo>
                <a:lnTo>
                  <a:pt x="760818" y="256768"/>
                </a:lnTo>
                <a:lnTo>
                  <a:pt x="738530" y="213588"/>
                </a:lnTo>
                <a:lnTo>
                  <a:pt x="712520" y="173647"/>
                </a:lnTo>
                <a:lnTo>
                  <a:pt x="683107" y="137198"/>
                </a:lnTo>
                <a:lnTo>
                  <a:pt x="650608" y="104482"/>
                </a:lnTo>
                <a:lnTo>
                  <a:pt x="615353" y="75742"/>
                </a:lnTo>
                <a:lnTo>
                  <a:pt x="577659" y="51206"/>
                </a:lnTo>
                <a:lnTo>
                  <a:pt x="537845" y="31127"/>
                </a:lnTo>
                <a:lnTo>
                  <a:pt x="496239" y="15735"/>
                </a:lnTo>
                <a:lnTo>
                  <a:pt x="453161" y="5283"/>
                </a:lnTo>
                <a:lnTo>
                  <a:pt x="408927" y="0"/>
                </a:lnTo>
                <a:lnTo>
                  <a:pt x="363867" y="127"/>
                </a:lnTo>
                <a:lnTo>
                  <a:pt x="318287" y="5905"/>
                </a:lnTo>
                <a:lnTo>
                  <a:pt x="273977" y="17259"/>
                </a:lnTo>
                <a:lnTo>
                  <a:pt x="232143" y="33782"/>
                </a:lnTo>
                <a:lnTo>
                  <a:pt x="193014" y="55105"/>
                </a:lnTo>
                <a:lnTo>
                  <a:pt x="156819" y="80873"/>
                </a:lnTo>
                <a:lnTo>
                  <a:pt x="123774" y="110705"/>
                </a:lnTo>
                <a:lnTo>
                  <a:pt x="94132" y="144233"/>
                </a:lnTo>
                <a:lnTo>
                  <a:pt x="68084" y="181089"/>
                </a:lnTo>
                <a:lnTo>
                  <a:pt x="45885" y="220916"/>
                </a:lnTo>
                <a:lnTo>
                  <a:pt x="27749" y="263334"/>
                </a:lnTo>
                <a:lnTo>
                  <a:pt x="13906" y="307987"/>
                </a:lnTo>
                <a:lnTo>
                  <a:pt x="4584" y="354495"/>
                </a:lnTo>
                <a:lnTo>
                  <a:pt x="0" y="402501"/>
                </a:lnTo>
                <a:lnTo>
                  <a:pt x="381" y="451624"/>
                </a:lnTo>
                <a:lnTo>
                  <a:pt x="5969" y="501510"/>
                </a:lnTo>
                <a:lnTo>
                  <a:pt x="41529" y="494741"/>
                </a:lnTo>
                <a:lnTo>
                  <a:pt x="34785" y="441375"/>
                </a:lnTo>
                <a:lnTo>
                  <a:pt x="34734" y="387769"/>
                </a:lnTo>
                <a:lnTo>
                  <a:pt x="41389" y="334645"/>
                </a:lnTo>
                <a:lnTo>
                  <a:pt x="54787" y="282752"/>
                </a:lnTo>
                <a:lnTo>
                  <a:pt x="74955" y="232829"/>
                </a:lnTo>
                <a:lnTo>
                  <a:pt x="75882" y="231470"/>
                </a:lnTo>
                <a:lnTo>
                  <a:pt x="98780" y="189687"/>
                </a:lnTo>
                <a:lnTo>
                  <a:pt x="126669" y="151790"/>
                </a:lnTo>
                <a:lnTo>
                  <a:pt x="159105" y="118148"/>
                </a:lnTo>
                <a:lnTo>
                  <a:pt x="195605" y="89192"/>
                </a:lnTo>
                <a:lnTo>
                  <a:pt x="235712" y="65316"/>
                </a:lnTo>
                <a:lnTo>
                  <a:pt x="278968" y="46901"/>
                </a:lnTo>
                <a:lnTo>
                  <a:pt x="324891" y="34366"/>
                </a:lnTo>
                <a:lnTo>
                  <a:pt x="372275" y="29171"/>
                </a:lnTo>
                <a:lnTo>
                  <a:pt x="419417" y="30391"/>
                </a:lnTo>
                <a:lnTo>
                  <a:pt x="465709" y="37858"/>
                </a:lnTo>
                <a:lnTo>
                  <a:pt x="510540" y="51358"/>
                </a:lnTo>
                <a:lnTo>
                  <a:pt x="553262" y="70700"/>
                </a:lnTo>
                <a:lnTo>
                  <a:pt x="593293" y="95694"/>
                </a:lnTo>
                <a:lnTo>
                  <a:pt x="629983" y="126149"/>
                </a:lnTo>
                <a:lnTo>
                  <a:pt x="667143" y="165646"/>
                </a:lnTo>
                <a:lnTo>
                  <a:pt x="698665" y="209118"/>
                </a:lnTo>
                <a:lnTo>
                  <a:pt x="724344" y="256108"/>
                </a:lnTo>
                <a:lnTo>
                  <a:pt x="743991" y="306120"/>
                </a:lnTo>
                <a:lnTo>
                  <a:pt x="757389" y="358686"/>
                </a:lnTo>
                <a:lnTo>
                  <a:pt x="792949" y="351917"/>
                </a:lnTo>
                <a:close/>
              </a:path>
              <a:path w="802639" h="734694">
                <a:moveTo>
                  <a:pt x="802627" y="440423"/>
                </a:moveTo>
                <a:lnTo>
                  <a:pt x="790422" y="376186"/>
                </a:lnTo>
                <a:lnTo>
                  <a:pt x="762889" y="381419"/>
                </a:lnTo>
                <a:lnTo>
                  <a:pt x="763104" y="382562"/>
                </a:lnTo>
                <a:lnTo>
                  <a:pt x="772045" y="429602"/>
                </a:lnTo>
                <a:lnTo>
                  <a:pt x="780148" y="431152"/>
                </a:lnTo>
                <a:lnTo>
                  <a:pt x="787958" y="433552"/>
                </a:lnTo>
                <a:lnTo>
                  <a:pt x="795464" y="436676"/>
                </a:lnTo>
                <a:lnTo>
                  <a:pt x="802627" y="440423"/>
                </a:lnTo>
                <a:close/>
              </a:path>
            </a:pathLst>
          </a:custGeom>
          <a:solidFill>
            <a:srgbClr val="083B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2297887" y="1572843"/>
            <a:ext cx="730250" cy="229870"/>
          </a:xfrm>
          <a:custGeom>
            <a:avLst/>
            <a:gdLst/>
            <a:ahLst/>
            <a:cxnLst/>
            <a:rect l="l" t="t" r="r" b="b"/>
            <a:pathLst>
              <a:path w="730250" h="229869">
                <a:moveTo>
                  <a:pt x="46037" y="229336"/>
                </a:moveTo>
                <a:lnTo>
                  <a:pt x="35941" y="204330"/>
                </a:lnTo>
                <a:lnTo>
                  <a:pt x="29235" y="178447"/>
                </a:lnTo>
                <a:lnTo>
                  <a:pt x="25971" y="151917"/>
                </a:lnTo>
                <a:lnTo>
                  <a:pt x="26200" y="124929"/>
                </a:lnTo>
                <a:lnTo>
                  <a:pt x="13144" y="136626"/>
                </a:lnTo>
                <a:lnTo>
                  <a:pt x="4279" y="151091"/>
                </a:lnTo>
                <a:lnTo>
                  <a:pt x="0" y="167360"/>
                </a:lnTo>
                <a:lnTo>
                  <a:pt x="660" y="184467"/>
                </a:lnTo>
                <a:lnTo>
                  <a:pt x="6311" y="200621"/>
                </a:lnTo>
                <a:lnTo>
                  <a:pt x="16230" y="214058"/>
                </a:lnTo>
                <a:lnTo>
                  <a:pt x="29718" y="223913"/>
                </a:lnTo>
                <a:lnTo>
                  <a:pt x="46037" y="229336"/>
                </a:lnTo>
                <a:close/>
              </a:path>
              <a:path w="730250" h="229869">
                <a:moveTo>
                  <a:pt x="729653" y="63131"/>
                </a:moveTo>
                <a:lnTo>
                  <a:pt x="713536" y="16281"/>
                </a:lnTo>
                <a:lnTo>
                  <a:pt x="683552" y="0"/>
                </a:lnTo>
                <a:lnTo>
                  <a:pt x="693648" y="25006"/>
                </a:lnTo>
                <a:lnTo>
                  <a:pt x="700354" y="50888"/>
                </a:lnTo>
                <a:lnTo>
                  <a:pt x="703605" y="77419"/>
                </a:lnTo>
                <a:lnTo>
                  <a:pt x="703389" y="104394"/>
                </a:lnTo>
                <a:lnTo>
                  <a:pt x="716089" y="93459"/>
                </a:lnTo>
                <a:lnTo>
                  <a:pt x="725068" y="79324"/>
                </a:lnTo>
                <a:lnTo>
                  <a:pt x="729653" y="631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2427427" y="1509420"/>
            <a:ext cx="487680" cy="446405"/>
          </a:xfrm>
          <a:custGeom>
            <a:avLst/>
            <a:gdLst/>
            <a:ahLst/>
            <a:cxnLst/>
            <a:rect l="l" t="t" r="r" b="b"/>
            <a:pathLst>
              <a:path w="487680" h="446405">
                <a:moveTo>
                  <a:pt x="75933" y="337337"/>
                </a:moveTo>
                <a:lnTo>
                  <a:pt x="74409" y="329311"/>
                </a:lnTo>
                <a:lnTo>
                  <a:pt x="27533" y="82664"/>
                </a:lnTo>
                <a:lnTo>
                  <a:pt x="20701" y="78016"/>
                </a:lnTo>
                <a:lnTo>
                  <a:pt x="4635" y="81064"/>
                </a:lnTo>
                <a:lnTo>
                  <a:pt x="0" y="87896"/>
                </a:lnTo>
                <a:lnTo>
                  <a:pt x="48399" y="342569"/>
                </a:lnTo>
                <a:lnTo>
                  <a:pt x="55232" y="347218"/>
                </a:lnTo>
                <a:lnTo>
                  <a:pt x="71285" y="344170"/>
                </a:lnTo>
                <a:lnTo>
                  <a:pt x="75933" y="337337"/>
                </a:lnTo>
                <a:close/>
              </a:path>
              <a:path w="487680" h="446405">
                <a:moveTo>
                  <a:pt x="94678" y="435991"/>
                </a:moveTo>
                <a:lnTo>
                  <a:pt x="93154" y="427964"/>
                </a:lnTo>
                <a:lnTo>
                  <a:pt x="83566" y="377482"/>
                </a:lnTo>
                <a:lnTo>
                  <a:pt x="76733" y="372846"/>
                </a:lnTo>
                <a:lnTo>
                  <a:pt x="60667" y="375894"/>
                </a:lnTo>
                <a:lnTo>
                  <a:pt x="56032" y="382714"/>
                </a:lnTo>
                <a:lnTo>
                  <a:pt x="67144" y="441223"/>
                </a:lnTo>
                <a:lnTo>
                  <a:pt x="73977" y="445871"/>
                </a:lnTo>
                <a:lnTo>
                  <a:pt x="90030" y="442823"/>
                </a:lnTo>
                <a:lnTo>
                  <a:pt x="94678" y="435991"/>
                </a:lnTo>
                <a:close/>
              </a:path>
              <a:path w="487680" h="446405">
                <a:moveTo>
                  <a:pt x="325742" y="222250"/>
                </a:moveTo>
                <a:lnTo>
                  <a:pt x="323456" y="216890"/>
                </a:lnTo>
                <a:lnTo>
                  <a:pt x="318846" y="213309"/>
                </a:lnTo>
                <a:lnTo>
                  <a:pt x="312559" y="212725"/>
                </a:lnTo>
                <a:lnTo>
                  <a:pt x="270116" y="220789"/>
                </a:lnTo>
                <a:lnTo>
                  <a:pt x="261899" y="121310"/>
                </a:lnTo>
                <a:lnTo>
                  <a:pt x="258813" y="113753"/>
                </a:lnTo>
                <a:lnTo>
                  <a:pt x="252844" y="110413"/>
                </a:lnTo>
                <a:lnTo>
                  <a:pt x="246151" y="111442"/>
                </a:lnTo>
                <a:lnTo>
                  <a:pt x="240868" y="116992"/>
                </a:lnTo>
                <a:lnTo>
                  <a:pt x="169468" y="279146"/>
                </a:lnTo>
                <a:lnTo>
                  <a:pt x="168744" y="285089"/>
                </a:lnTo>
                <a:lnTo>
                  <a:pt x="171030" y="290449"/>
                </a:lnTo>
                <a:lnTo>
                  <a:pt x="175641" y="294030"/>
                </a:lnTo>
                <a:lnTo>
                  <a:pt x="181914" y="294614"/>
                </a:lnTo>
                <a:lnTo>
                  <a:pt x="224370" y="286537"/>
                </a:lnTo>
                <a:lnTo>
                  <a:pt x="232575" y="386016"/>
                </a:lnTo>
                <a:lnTo>
                  <a:pt x="235737" y="393065"/>
                </a:lnTo>
                <a:lnTo>
                  <a:pt x="241985" y="396417"/>
                </a:lnTo>
                <a:lnTo>
                  <a:pt x="248780" y="395643"/>
                </a:lnTo>
                <a:lnTo>
                  <a:pt x="253606" y="390334"/>
                </a:lnTo>
                <a:lnTo>
                  <a:pt x="325005" y="228180"/>
                </a:lnTo>
                <a:lnTo>
                  <a:pt x="325742" y="222250"/>
                </a:lnTo>
                <a:close/>
              </a:path>
              <a:path w="487680" h="446405">
                <a:moveTo>
                  <a:pt x="468769" y="259105"/>
                </a:moveTo>
                <a:lnTo>
                  <a:pt x="467245" y="251079"/>
                </a:lnTo>
                <a:lnTo>
                  <a:pt x="466102" y="251294"/>
                </a:lnTo>
                <a:lnTo>
                  <a:pt x="419214" y="4648"/>
                </a:lnTo>
                <a:lnTo>
                  <a:pt x="412394" y="0"/>
                </a:lnTo>
                <a:lnTo>
                  <a:pt x="396328" y="3060"/>
                </a:lnTo>
                <a:lnTo>
                  <a:pt x="391680" y="9880"/>
                </a:lnTo>
                <a:lnTo>
                  <a:pt x="440093" y="264566"/>
                </a:lnTo>
                <a:lnTo>
                  <a:pt x="448068" y="268986"/>
                </a:lnTo>
                <a:lnTo>
                  <a:pt x="464121" y="265938"/>
                </a:lnTo>
                <a:lnTo>
                  <a:pt x="468769" y="259105"/>
                </a:lnTo>
                <a:close/>
              </a:path>
              <a:path w="487680" h="446405">
                <a:moveTo>
                  <a:pt x="487527" y="357759"/>
                </a:moveTo>
                <a:lnTo>
                  <a:pt x="486003" y="349732"/>
                </a:lnTo>
                <a:lnTo>
                  <a:pt x="484860" y="349948"/>
                </a:lnTo>
                <a:lnTo>
                  <a:pt x="475259" y="299478"/>
                </a:lnTo>
                <a:lnTo>
                  <a:pt x="468439" y="294830"/>
                </a:lnTo>
                <a:lnTo>
                  <a:pt x="452374" y="297878"/>
                </a:lnTo>
                <a:lnTo>
                  <a:pt x="447725" y="304711"/>
                </a:lnTo>
                <a:lnTo>
                  <a:pt x="458851" y="363220"/>
                </a:lnTo>
                <a:lnTo>
                  <a:pt x="466826" y="367639"/>
                </a:lnTo>
                <a:lnTo>
                  <a:pt x="482879" y="364591"/>
                </a:lnTo>
                <a:lnTo>
                  <a:pt x="487527" y="357759"/>
                </a:lnTo>
                <a:close/>
              </a:path>
            </a:pathLst>
          </a:custGeom>
          <a:solidFill>
            <a:srgbClr val="F5A7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2596177" y="1619825"/>
            <a:ext cx="157480" cy="286385"/>
          </a:xfrm>
          <a:custGeom>
            <a:avLst/>
            <a:gdLst/>
            <a:ahLst/>
            <a:cxnLst/>
            <a:rect l="l" t="t" r="r" b="b"/>
            <a:pathLst>
              <a:path w="157480" h="286385">
                <a:moveTo>
                  <a:pt x="63833" y="275609"/>
                </a:moveTo>
                <a:lnTo>
                  <a:pt x="55629" y="176129"/>
                </a:lnTo>
                <a:lnTo>
                  <a:pt x="13173" y="184207"/>
                </a:lnTo>
                <a:lnTo>
                  <a:pt x="6899" y="183615"/>
                </a:lnTo>
                <a:lnTo>
                  <a:pt x="2282" y="180035"/>
                </a:lnTo>
                <a:lnTo>
                  <a:pt x="0" y="174673"/>
                </a:lnTo>
                <a:lnTo>
                  <a:pt x="727" y="168738"/>
                </a:lnTo>
                <a:lnTo>
                  <a:pt x="72126" y="6584"/>
                </a:lnTo>
                <a:lnTo>
                  <a:pt x="77407" y="1030"/>
                </a:lnTo>
                <a:lnTo>
                  <a:pt x="84104" y="0"/>
                </a:lnTo>
                <a:lnTo>
                  <a:pt x="90069" y="3341"/>
                </a:lnTo>
                <a:lnTo>
                  <a:pt x="93157" y="10902"/>
                </a:lnTo>
                <a:lnTo>
                  <a:pt x="101374" y="110382"/>
                </a:lnTo>
                <a:lnTo>
                  <a:pt x="143817" y="102317"/>
                </a:lnTo>
                <a:lnTo>
                  <a:pt x="150097" y="102903"/>
                </a:lnTo>
                <a:lnTo>
                  <a:pt x="154712" y="106483"/>
                </a:lnTo>
                <a:lnTo>
                  <a:pt x="156992" y="111843"/>
                </a:lnTo>
                <a:lnTo>
                  <a:pt x="156263" y="117773"/>
                </a:lnTo>
                <a:lnTo>
                  <a:pt x="84864" y="279927"/>
                </a:lnTo>
                <a:lnTo>
                  <a:pt x="80040" y="285229"/>
                </a:lnTo>
                <a:lnTo>
                  <a:pt x="73239" y="286002"/>
                </a:lnTo>
                <a:lnTo>
                  <a:pt x="66992" y="282657"/>
                </a:lnTo>
                <a:lnTo>
                  <a:pt x="63833" y="275609"/>
                </a:lnTo>
                <a:close/>
              </a:path>
            </a:pathLst>
          </a:custGeom>
          <a:ln w="11633">
            <a:solidFill>
              <a:srgbClr val="F5A71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3" name="bg 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82154" y="1520670"/>
            <a:ext cx="109245" cy="109245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03281" y="1268281"/>
            <a:ext cx="111328" cy="111544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3064161" y="1786030"/>
            <a:ext cx="55880" cy="55880"/>
          </a:xfrm>
          <a:custGeom>
            <a:avLst/>
            <a:gdLst/>
            <a:ahLst/>
            <a:cxnLst/>
            <a:rect l="l" t="t" r="r" b="b"/>
            <a:pathLst>
              <a:path w="55880" h="55880">
                <a:moveTo>
                  <a:pt x="33870" y="0"/>
                </a:moveTo>
                <a:lnTo>
                  <a:pt x="32943" y="1358"/>
                </a:lnTo>
                <a:lnTo>
                  <a:pt x="24091" y="17310"/>
                </a:lnTo>
                <a:lnTo>
                  <a:pt x="23164" y="18669"/>
                </a:lnTo>
                <a:lnTo>
                  <a:pt x="21081" y="20256"/>
                </a:lnTo>
                <a:lnTo>
                  <a:pt x="19938" y="20472"/>
                </a:lnTo>
                <a:lnTo>
                  <a:pt x="2298" y="21450"/>
                </a:lnTo>
                <a:lnTo>
                  <a:pt x="0" y="21894"/>
                </a:lnTo>
                <a:lnTo>
                  <a:pt x="1358" y="22821"/>
                </a:lnTo>
                <a:lnTo>
                  <a:pt x="17310" y="31673"/>
                </a:lnTo>
                <a:lnTo>
                  <a:pt x="18681" y="32600"/>
                </a:lnTo>
                <a:lnTo>
                  <a:pt x="20256" y="34683"/>
                </a:lnTo>
                <a:lnTo>
                  <a:pt x="20472" y="35826"/>
                </a:lnTo>
                <a:lnTo>
                  <a:pt x="21450" y="53467"/>
                </a:lnTo>
                <a:lnTo>
                  <a:pt x="21894" y="55765"/>
                </a:lnTo>
                <a:lnTo>
                  <a:pt x="22821" y="54394"/>
                </a:lnTo>
                <a:lnTo>
                  <a:pt x="31673" y="38455"/>
                </a:lnTo>
                <a:lnTo>
                  <a:pt x="32600" y="37084"/>
                </a:lnTo>
                <a:lnTo>
                  <a:pt x="34683" y="35509"/>
                </a:lnTo>
                <a:lnTo>
                  <a:pt x="35826" y="35280"/>
                </a:lnTo>
                <a:lnTo>
                  <a:pt x="53466" y="34315"/>
                </a:lnTo>
                <a:lnTo>
                  <a:pt x="55765" y="33870"/>
                </a:lnTo>
                <a:lnTo>
                  <a:pt x="54394" y="32943"/>
                </a:lnTo>
                <a:lnTo>
                  <a:pt x="38455" y="24091"/>
                </a:lnTo>
                <a:lnTo>
                  <a:pt x="37083" y="23164"/>
                </a:lnTo>
                <a:lnTo>
                  <a:pt x="35509" y="21082"/>
                </a:lnTo>
                <a:lnTo>
                  <a:pt x="35280" y="19939"/>
                </a:lnTo>
                <a:lnTo>
                  <a:pt x="34315" y="2298"/>
                </a:lnTo>
                <a:lnTo>
                  <a:pt x="33870" y="0"/>
                </a:lnTo>
                <a:close/>
              </a:path>
            </a:pathLst>
          </a:custGeom>
          <a:solidFill>
            <a:srgbClr val="F5A7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3635584" y="4844954"/>
            <a:ext cx="967740" cy="993140"/>
          </a:xfrm>
          <a:custGeom>
            <a:avLst/>
            <a:gdLst/>
            <a:ahLst/>
            <a:cxnLst/>
            <a:rect l="l" t="t" r="r" b="b"/>
            <a:pathLst>
              <a:path w="967739" h="993139">
                <a:moveTo>
                  <a:pt x="563097" y="0"/>
                </a:moveTo>
                <a:lnTo>
                  <a:pt x="554710" y="3310"/>
                </a:lnTo>
                <a:lnTo>
                  <a:pt x="309613" y="166645"/>
                </a:lnTo>
                <a:lnTo>
                  <a:pt x="20447" y="217674"/>
                </a:lnTo>
                <a:lnTo>
                  <a:pt x="13639" y="219185"/>
                </a:lnTo>
                <a:lnTo>
                  <a:pt x="7962" y="222576"/>
                </a:lnTo>
                <a:lnTo>
                  <a:pt x="4927" y="228240"/>
                </a:lnTo>
                <a:lnTo>
                  <a:pt x="393" y="233523"/>
                </a:lnTo>
                <a:lnTo>
                  <a:pt x="0" y="241461"/>
                </a:lnTo>
                <a:lnTo>
                  <a:pt x="1892" y="246757"/>
                </a:lnTo>
                <a:lnTo>
                  <a:pt x="81648" y="530297"/>
                </a:lnTo>
                <a:lnTo>
                  <a:pt x="40462" y="821991"/>
                </a:lnTo>
                <a:lnTo>
                  <a:pt x="38938" y="828036"/>
                </a:lnTo>
                <a:lnTo>
                  <a:pt x="41960" y="835224"/>
                </a:lnTo>
                <a:lnTo>
                  <a:pt x="356730" y="861322"/>
                </a:lnTo>
                <a:lnTo>
                  <a:pt x="621487" y="990520"/>
                </a:lnTo>
                <a:lnTo>
                  <a:pt x="630555" y="992806"/>
                </a:lnTo>
                <a:lnTo>
                  <a:pt x="635469" y="992425"/>
                </a:lnTo>
                <a:lnTo>
                  <a:pt x="640765" y="990545"/>
                </a:lnTo>
                <a:lnTo>
                  <a:pt x="652106" y="983763"/>
                </a:lnTo>
                <a:lnTo>
                  <a:pt x="654011" y="976207"/>
                </a:lnTo>
                <a:lnTo>
                  <a:pt x="755637" y="699690"/>
                </a:lnTo>
                <a:lnTo>
                  <a:pt x="959980" y="487561"/>
                </a:lnTo>
                <a:lnTo>
                  <a:pt x="965657" y="484171"/>
                </a:lnTo>
                <a:lnTo>
                  <a:pt x="967549" y="476614"/>
                </a:lnTo>
                <a:lnTo>
                  <a:pt x="967562" y="470188"/>
                </a:lnTo>
                <a:lnTo>
                  <a:pt x="967574" y="463762"/>
                </a:lnTo>
                <a:lnTo>
                  <a:pt x="964171" y="458085"/>
                </a:lnTo>
                <a:lnTo>
                  <a:pt x="958888" y="453551"/>
                </a:lnTo>
                <a:lnTo>
                  <a:pt x="726706" y="271471"/>
                </a:lnTo>
                <a:lnTo>
                  <a:pt x="587959" y="11667"/>
                </a:lnTo>
                <a:lnTo>
                  <a:pt x="581279" y="4570"/>
                </a:lnTo>
                <a:lnTo>
                  <a:pt x="572473" y="550"/>
                </a:lnTo>
                <a:lnTo>
                  <a:pt x="563097" y="0"/>
                </a:lnTo>
                <a:close/>
              </a:path>
            </a:pathLst>
          </a:custGeom>
          <a:solidFill>
            <a:srgbClr val="083B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3635584" y="4844954"/>
            <a:ext cx="967740" cy="993140"/>
          </a:xfrm>
          <a:custGeom>
            <a:avLst/>
            <a:gdLst/>
            <a:ahLst/>
            <a:cxnLst/>
            <a:rect l="l" t="t" r="r" b="b"/>
            <a:pathLst>
              <a:path w="967739" h="993139">
                <a:moveTo>
                  <a:pt x="967562" y="470188"/>
                </a:moveTo>
                <a:lnTo>
                  <a:pt x="967574" y="463762"/>
                </a:lnTo>
                <a:lnTo>
                  <a:pt x="964171" y="458085"/>
                </a:lnTo>
                <a:lnTo>
                  <a:pt x="958888" y="453551"/>
                </a:lnTo>
                <a:lnTo>
                  <a:pt x="726706" y="271471"/>
                </a:lnTo>
                <a:lnTo>
                  <a:pt x="587959" y="11667"/>
                </a:lnTo>
                <a:lnTo>
                  <a:pt x="581279" y="4570"/>
                </a:lnTo>
                <a:lnTo>
                  <a:pt x="572473" y="550"/>
                </a:lnTo>
                <a:lnTo>
                  <a:pt x="563097" y="0"/>
                </a:lnTo>
                <a:lnTo>
                  <a:pt x="554710" y="3310"/>
                </a:lnTo>
                <a:lnTo>
                  <a:pt x="309613" y="166645"/>
                </a:lnTo>
                <a:lnTo>
                  <a:pt x="20447" y="217674"/>
                </a:lnTo>
                <a:lnTo>
                  <a:pt x="13639" y="219185"/>
                </a:lnTo>
                <a:lnTo>
                  <a:pt x="7962" y="222576"/>
                </a:lnTo>
                <a:lnTo>
                  <a:pt x="4927" y="228240"/>
                </a:lnTo>
                <a:lnTo>
                  <a:pt x="393" y="233523"/>
                </a:lnTo>
                <a:lnTo>
                  <a:pt x="0" y="241461"/>
                </a:lnTo>
                <a:lnTo>
                  <a:pt x="1892" y="246757"/>
                </a:lnTo>
                <a:lnTo>
                  <a:pt x="81648" y="530297"/>
                </a:lnTo>
                <a:lnTo>
                  <a:pt x="40462" y="821991"/>
                </a:lnTo>
                <a:lnTo>
                  <a:pt x="38938" y="828036"/>
                </a:lnTo>
                <a:lnTo>
                  <a:pt x="41960" y="835224"/>
                </a:lnTo>
                <a:lnTo>
                  <a:pt x="356730" y="861322"/>
                </a:lnTo>
                <a:lnTo>
                  <a:pt x="621487" y="990520"/>
                </a:lnTo>
                <a:lnTo>
                  <a:pt x="622998" y="990901"/>
                </a:lnTo>
                <a:lnTo>
                  <a:pt x="624509" y="991282"/>
                </a:lnTo>
                <a:lnTo>
                  <a:pt x="626021" y="991663"/>
                </a:lnTo>
                <a:lnTo>
                  <a:pt x="630555" y="992806"/>
                </a:lnTo>
                <a:lnTo>
                  <a:pt x="635469" y="992425"/>
                </a:lnTo>
                <a:lnTo>
                  <a:pt x="640765" y="990545"/>
                </a:lnTo>
                <a:lnTo>
                  <a:pt x="646430" y="987154"/>
                </a:lnTo>
                <a:lnTo>
                  <a:pt x="652106" y="983763"/>
                </a:lnTo>
                <a:lnTo>
                  <a:pt x="654011" y="976207"/>
                </a:lnTo>
                <a:lnTo>
                  <a:pt x="755637" y="699690"/>
                </a:lnTo>
                <a:lnTo>
                  <a:pt x="959980" y="487561"/>
                </a:lnTo>
                <a:lnTo>
                  <a:pt x="965657" y="484171"/>
                </a:lnTo>
                <a:lnTo>
                  <a:pt x="967549" y="476614"/>
                </a:lnTo>
                <a:lnTo>
                  <a:pt x="967562" y="470188"/>
                </a:lnTo>
                <a:close/>
              </a:path>
            </a:pathLst>
          </a:custGeom>
          <a:ln w="62191">
            <a:solidFill>
              <a:srgbClr val="F5A71D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8" name="bg object 3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865487" y="5097075"/>
            <a:ext cx="87198" cy="154724"/>
          </a:xfrm>
          <a:prstGeom prst="rect">
            <a:avLst/>
          </a:prstGeom>
        </p:spPr>
      </p:pic>
      <p:sp>
        <p:nvSpPr>
          <p:cNvPr id="39" name="bg object 39"/>
          <p:cNvSpPr/>
          <p:nvPr/>
        </p:nvSpPr>
        <p:spPr>
          <a:xfrm>
            <a:off x="4008883" y="5137532"/>
            <a:ext cx="27305" cy="28575"/>
          </a:xfrm>
          <a:custGeom>
            <a:avLst/>
            <a:gdLst/>
            <a:ahLst/>
            <a:cxnLst/>
            <a:rect l="l" t="t" r="r" b="b"/>
            <a:pathLst>
              <a:path w="27304" h="28575">
                <a:moveTo>
                  <a:pt x="9093" y="0"/>
                </a:moveTo>
                <a:lnTo>
                  <a:pt x="3035" y="4914"/>
                </a:lnTo>
                <a:lnTo>
                  <a:pt x="0" y="17005"/>
                </a:lnTo>
                <a:lnTo>
                  <a:pt x="4521" y="24561"/>
                </a:lnTo>
                <a:lnTo>
                  <a:pt x="18122" y="27978"/>
                </a:lnTo>
                <a:lnTo>
                  <a:pt x="24180" y="23075"/>
                </a:lnTo>
                <a:lnTo>
                  <a:pt x="27216" y="10985"/>
                </a:lnTo>
                <a:lnTo>
                  <a:pt x="24206" y="3810"/>
                </a:lnTo>
                <a:lnTo>
                  <a:pt x="16649" y="1905"/>
                </a:lnTo>
                <a:lnTo>
                  <a:pt x="9093" y="0"/>
                </a:lnTo>
                <a:close/>
              </a:path>
            </a:pathLst>
          </a:custGeom>
          <a:solidFill>
            <a:srgbClr val="F7AC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4008883" y="5137532"/>
            <a:ext cx="27305" cy="28575"/>
          </a:xfrm>
          <a:custGeom>
            <a:avLst/>
            <a:gdLst/>
            <a:ahLst/>
            <a:cxnLst/>
            <a:rect l="l" t="t" r="r" b="b"/>
            <a:pathLst>
              <a:path w="27304" h="28575">
                <a:moveTo>
                  <a:pt x="16649" y="1905"/>
                </a:moveTo>
                <a:lnTo>
                  <a:pt x="9093" y="0"/>
                </a:lnTo>
                <a:lnTo>
                  <a:pt x="3035" y="4914"/>
                </a:lnTo>
                <a:lnTo>
                  <a:pt x="1523" y="10960"/>
                </a:lnTo>
                <a:lnTo>
                  <a:pt x="0" y="17005"/>
                </a:lnTo>
                <a:lnTo>
                  <a:pt x="4521" y="24561"/>
                </a:lnTo>
                <a:lnTo>
                  <a:pt x="10566" y="26085"/>
                </a:lnTo>
                <a:lnTo>
                  <a:pt x="18122" y="27978"/>
                </a:lnTo>
                <a:lnTo>
                  <a:pt x="24180" y="23075"/>
                </a:lnTo>
                <a:lnTo>
                  <a:pt x="25704" y="17030"/>
                </a:lnTo>
                <a:lnTo>
                  <a:pt x="27216" y="10985"/>
                </a:lnTo>
                <a:lnTo>
                  <a:pt x="24206" y="3810"/>
                </a:lnTo>
                <a:lnTo>
                  <a:pt x="16649" y="1905"/>
                </a:lnTo>
                <a:close/>
              </a:path>
            </a:pathLst>
          </a:custGeom>
          <a:ln w="9525">
            <a:solidFill>
              <a:srgbClr val="F7ACB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1" name="bg 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252315" y="5195358"/>
            <a:ext cx="122581" cy="89481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15221" y="5087578"/>
            <a:ext cx="77952" cy="7715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215848" y="5334525"/>
            <a:ext cx="189014" cy="74307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64443" y="5560152"/>
            <a:ext cx="119265" cy="135623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223829" y="5452978"/>
            <a:ext cx="68115" cy="68116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971868" y="5525156"/>
            <a:ext cx="129195" cy="76306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761020" y="5528894"/>
            <a:ext cx="80187" cy="73050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847482" y="5287511"/>
            <a:ext cx="112204" cy="169494"/>
          </a:xfrm>
          <a:prstGeom prst="rect">
            <a:avLst/>
          </a:prstGeom>
        </p:spPr>
      </p:pic>
      <p:sp>
        <p:nvSpPr>
          <p:cNvPr id="49" name="bg object 49"/>
          <p:cNvSpPr/>
          <p:nvPr/>
        </p:nvSpPr>
        <p:spPr>
          <a:xfrm>
            <a:off x="4004523" y="5288127"/>
            <a:ext cx="159385" cy="24765"/>
          </a:xfrm>
          <a:custGeom>
            <a:avLst/>
            <a:gdLst/>
            <a:ahLst/>
            <a:cxnLst/>
            <a:rect l="l" t="t" r="r" b="b"/>
            <a:pathLst>
              <a:path w="159385" h="24764">
                <a:moveTo>
                  <a:pt x="158762" y="0"/>
                </a:moveTo>
                <a:lnTo>
                  <a:pt x="12" y="17945"/>
                </a:lnTo>
                <a:lnTo>
                  <a:pt x="0" y="24371"/>
                </a:lnTo>
                <a:lnTo>
                  <a:pt x="158749" y="6426"/>
                </a:lnTo>
                <a:lnTo>
                  <a:pt x="158762" y="0"/>
                </a:lnTo>
                <a:close/>
              </a:path>
            </a:pathLst>
          </a:custGeom>
          <a:solidFill>
            <a:srgbClr val="F7ACB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4004523" y="5288127"/>
            <a:ext cx="159385" cy="24765"/>
          </a:xfrm>
          <a:custGeom>
            <a:avLst/>
            <a:gdLst/>
            <a:ahLst/>
            <a:cxnLst/>
            <a:rect l="l" t="t" r="r" b="b"/>
            <a:pathLst>
              <a:path w="159385" h="24764">
                <a:moveTo>
                  <a:pt x="12" y="17945"/>
                </a:moveTo>
                <a:lnTo>
                  <a:pt x="0" y="24371"/>
                </a:lnTo>
                <a:lnTo>
                  <a:pt x="158749" y="6426"/>
                </a:lnTo>
                <a:lnTo>
                  <a:pt x="158762" y="0"/>
                </a:lnTo>
                <a:lnTo>
                  <a:pt x="12" y="17945"/>
                </a:lnTo>
                <a:close/>
              </a:path>
            </a:pathLst>
          </a:custGeom>
          <a:ln w="9525">
            <a:solidFill>
              <a:srgbClr val="F7ACB6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1" name="bg object 5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032692" y="5382656"/>
            <a:ext cx="68115" cy="67689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0202578" y="4810150"/>
            <a:ext cx="1152013" cy="1152001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6527892" y="2515986"/>
            <a:ext cx="2113028" cy="1925842"/>
          </a:xfrm>
          <a:prstGeom prst="rect">
            <a:avLst/>
          </a:prstGeom>
        </p:spPr>
      </p:pic>
      <p:sp>
        <p:nvSpPr>
          <p:cNvPr id="54" name="bg object 54"/>
          <p:cNvSpPr/>
          <p:nvPr/>
        </p:nvSpPr>
        <p:spPr>
          <a:xfrm>
            <a:off x="5211598" y="4112589"/>
            <a:ext cx="922655" cy="1746885"/>
          </a:xfrm>
          <a:custGeom>
            <a:avLst/>
            <a:gdLst/>
            <a:ahLst/>
            <a:cxnLst/>
            <a:rect l="l" t="t" r="r" b="b"/>
            <a:pathLst>
              <a:path w="922654" h="1746885">
                <a:moveTo>
                  <a:pt x="898423" y="0"/>
                </a:moveTo>
                <a:lnTo>
                  <a:pt x="0" y="86677"/>
                </a:lnTo>
                <a:lnTo>
                  <a:pt x="12534" y="216598"/>
                </a:lnTo>
                <a:lnTo>
                  <a:pt x="123456" y="205905"/>
                </a:lnTo>
                <a:lnTo>
                  <a:pt x="145923" y="438823"/>
                </a:lnTo>
                <a:lnTo>
                  <a:pt x="151879" y="500621"/>
                </a:lnTo>
                <a:lnTo>
                  <a:pt x="184746" y="841286"/>
                </a:lnTo>
                <a:lnTo>
                  <a:pt x="190715" y="903084"/>
                </a:lnTo>
                <a:lnTo>
                  <a:pt x="223570" y="1243761"/>
                </a:lnTo>
                <a:lnTo>
                  <a:pt x="229539" y="1305560"/>
                </a:lnTo>
                <a:lnTo>
                  <a:pt x="245592" y="1471930"/>
                </a:lnTo>
                <a:lnTo>
                  <a:pt x="255413" y="1517930"/>
                </a:lnTo>
                <a:lnTo>
                  <a:pt x="271864" y="1560919"/>
                </a:lnTo>
                <a:lnTo>
                  <a:pt x="294371" y="1600483"/>
                </a:lnTo>
                <a:lnTo>
                  <a:pt x="322363" y="1636210"/>
                </a:lnTo>
                <a:lnTo>
                  <a:pt x="355265" y="1667684"/>
                </a:lnTo>
                <a:lnTo>
                  <a:pt x="392504" y="1694495"/>
                </a:lnTo>
                <a:lnTo>
                  <a:pt x="433506" y="1716228"/>
                </a:lnTo>
                <a:lnTo>
                  <a:pt x="477698" y="1732469"/>
                </a:lnTo>
                <a:lnTo>
                  <a:pt x="524508" y="1742807"/>
                </a:lnTo>
                <a:lnTo>
                  <a:pt x="573361" y="1746827"/>
                </a:lnTo>
                <a:lnTo>
                  <a:pt x="623684" y="1744116"/>
                </a:lnTo>
                <a:lnTo>
                  <a:pt x="671111" y="1735091"/>
                </a:lnTo>
                <a:lnTo>
                  <a:pt x="715709" y="1720348"/>
                </a:lnTo>
                <a:lnTo>
                  <a:pt x="757068" y="1700360"/>
                </a:lnTo>
                <a:lnTo>
                  <a:pt x="794781" y="1675598"/>
                </a:lnTo>
                <a:lnTo>
                  <a:pt x="828438" y="1646534"/>
                </a:lnTo>
                <a:lnTo>
                  <a:pt x="857630" y="1613641"/>
                </a:lnTo>
                <a:lnTo>
                  <a:pt x="881950" y="1577389"/>
                </a:lnTo>
                <a:lnTo>
                  <a:pt x="900988" y="1538251"/>
                </a:lnTo>
                <a:lnTo>
                  <a:pt x="914335" y="1496699"/>
                </a:lnTo>
                <a:lnTo>
                  <a:pt x="921584" y="1453204"/>
                </a:lnTo>
                <a:lnTo>
                  <a:pt x="922324" y="1408239"/>
                </a:lnTo>
                <a:lnTo>
                  <a:pt x="800036" y="140627"/>
                </a:lnTo>
                <a:lnTo>
                  <a:pt x="910958" y="129933"/>
                </a:lnTo>
                <a:lnTo>
                  <a:pt x="898423" y="0"/>
                </a:lnTo>
                <a:close/>
              </a:path>
            </a:pathLst>
          </a:custGeom>
          <a:ln w="19050">
            <a:solidFill>
              <a:srgbClr val="083B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5263318" y="4144724"/>
            <a:ext cx="828040" cy="1682114"/>
          </a:xfrm>
          <a:custGeom>
            <a:avLst/>
            <a:gdLst/>
            <a:ahLst/>
            <a:cxnLst/>
            <a:rect l="l" t="t" r="r" b="b"/>
            <a:pathLst>
              <a:path w="828039" h="1682114">
                <a:moveTo>
                  <a:pt x="708417" y="125881"/>
                </a:moveTo>
                <a:lnTo>
                  <a:pt x="103898" y="125881"/>
                </a:lnTo>
                <a:lnTo>
                  <a:pt x="228625" y="1418855"/>
                </a:lnTo>
                <a:lnTo>
                  <a:pt x="238685" y="1467057"/>
                </a:lnTo>
                <a:lnTo>
                  <a:pt x="255901" y="1511756"/>
                </a:lnTo>
                <a:lnTo>
                  <a:pt x="279558" y="1552418"/>
                </a:lnTo>
                <a:lnTo>
                  <a:pt x="308944" y="1588507"/>
                </a:lnTo>
                <a:lnTo>
                  <a:pt x="343344" y="1619487"/>
                </a:lnTo>
                <a:lnTo>
                  <a:pt x="382045" y="1644823"/>
                </a:lnTo>
                <a:lnTo>
                  <a:pt x="424333" y="1663979"/>
                </a:lnTo>
                <a:lnTo>
                  <a:pt x="469494" y="1676420"/>
                </a:lnTo>
                <a:lnTo>
                  <a:pt x="516815" y="1681611"/>
                </a:lnTo>
                <a:lnTo>
                  <a:pt x="565581" y="1679015"/>
                </a:lnTo>
                <a:lnTo>
                  <a:pt x="611596" y="1669533"/>
                </a:lnTo>
                <a:lnTo>
                  <a:pt x="654512" y="1653509"/>
                </a:lnTo>
                <a:lnTo>
                  <a:pt x="693842" y="1631536"/>
                </a:lnTo>
                <a:lnTo>
                  <a:pt x="729094" y="1604209"/>
                </a:lnTo>
                <a:lnTo>
                  <a:pt x="759780" y="1572121"/>
                </a:lnTo>
                <a:lnTo>
                  <a:pt x="785410" y="1535867"/>
                </a:lnTo>
                <a:lnTo>
                  <a:pt x="805495" y="1496040"/>
                </a:lnTo>
                <a:lnTo>
                  <a:pt x="819545" y="1453236"/>
                </a:lnTo>
                <a:lnTo>
                  <a:pt x="827071" y="1408048"/>
                </a:lnTo>
                <a:lnTo>
                  <a:pt x="827582" y="1361070"/>
                </a:lnTo>
                <a:lnTo>
                  <a:pt x="708417" y="125881"/>
                </a:lnTo>
                <a:close/>
              </a:path>
              <a:path w="828039" h="1682114">
                <a:moveTo>
                  <a:pt x="795426" y="0"/>
                </a:moveTo>
                <a:lnTo>
                  <a:pt x="0" y="76732"/>
                </a:lnTo>
                <a:lnTo>
                  <a:pt x="5664" y="135368"/>
                </a:lnTo>
                <a:lnTo>
                  <a:pt x="103898" y="125881"/>
                </a:lnTo>
                <a:lnTo>
                  <a:pt x="708417" y="125881"/>
                </a:lnTo>
                <a:lnTo>
                  <a:pt x="702843" y="68109"/>
                </a:lnTo>
                <a:lnTo>
                  <a:pt x="801090" y="58622"/>
                </a:lnTo>
                <a:lnTo>
                  <a:pt x="795426" y="0"/>
                </a:lnTo>
                <a:close/>
              </a:path>
            </a:pathLst>
          </a:custGeom>
          <a:solidFill>
            <a:srgbClr val="EAE3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5666524" y="4278478"/>
            <a:ext cx="61594" cy="61594"/>
          </a:xfrm>
          <a:custGeom>
            <a:avLst/>
            <a:gdLst/>
            <a:ahLst/>
            <a:cxnLst/>
            <a:rect l="l" t="t" r="r" b="b"/>
            <a:pathLst>
              <a:path w="61595" h="61595">
                <a:moveTo>
                  <a:pt x="50088" y="0"/>
                </a:moveTo>
                <a:lnTo>
                  <a:pt x="43751" y="622"/>
                </a:lnTo>
                <a:lnTo>
                  <a:pt x="29438" y="17995"/>
                </a:lnTo>
                <a:lnTo>
                  <a:pt x="12064" y="3670"/>
                </a:lnTo>
                <a:lnTo>
                  <a:pt x="5727" y="4279"/>
                </a:lnTo>
                <a:lnTo>
                  <a:pt x="0" y="11239"/>
                </a:lnTo>
                <a:lnTo>
                  <a:pt x="609" y="17576"/>
                </a:lnTo>
                <a:lnTo>
                  <a:pt x="17983" y="31889"/>
                </a:lnTo>
                <a:lnTo>
                  <a:pt x="3670" y="49263"/>
                </a:lnTo>
                <a:lnTo>
                  <a:pt x="4279" y="55600"/>
                </a:lnTo>
                <a:lnTo>
                  <a:pt x="11226" y="61328"/>
                </a:lnTo>
                <a:lnTo>
                  <a:pt x="17564" y="60718"/>
                </a:lnTo>
                <a:lnTo>
                  <a:pt x="31876" y="43345"/>
                </a:lnTo>
                <a:lnTo>
                  <a:pt x="49250" y="57657"/>
                </a:lnTo>
                <a:lnTo>
                  <a:pt x="55600" y="57048"/>
                </a:lnTo>
                <a:lnTo>
                  <a:pt x="61315" y="50101"/>
                </a:lnTo>
                <a:lnTo>
                  <a:pt x="60705" y="43764"/>
                </a:lnTo>
                <a:lnTo>
                  <a:pt x="43332" y="29438"/>
                </a:lnTo>
                <a:lnTo>
                  <a:pt x="57657" y="12064"/>
                </a:lnTo>
                <a:lnTo>
                  <a:pt x="57035" y="5727"/>
                </a:lnTo>
                <a:lnTo>
                  <a:pt x="50088" y="0"/>
                </a:lnTo>
                <a:close/>
              </a:path>
            </a:pathLst>
          </a:custGeom>
          <a:solidFill>
            <a:srgbClr val="083B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5508318" y="4780416"/>
            <a:ext cx="444500" cy="902969"/>
          </a:xfrm>
          <a:custGeom>
            <a:avLst/>
            <a:gdLst/>
            <a:ahLst/>
            <a:cxnLst/>
            <a:rect l="l" t="t" r="r" b="b"/>
            <a:pathLst>
              <a:path w="444500" h="902970">
                <a:moveTo>
                  <a:pt x="434710" y="634808"/>
                </a:moveTo>
                <a:lnTo>
                  <a:pt x="228396" y="634808"/>
                </a:lnTo>
                <a:lnTo>
                  <a:pt x="231457" y="666495"/>
                </a:lnTo>
                <a:lnTo>
                  <a:pt x="114198" y="677810"/>
                </a:lnTo>
                <a:lnTo>
                  <a:pt x="122453" y="763370"/>
                </a:lnTo>
                <a:lnTo>
                  <a:pt x="133820" y="805204"/>
                </a:lnTo>
                <a:lnTo>
                  <a:pt x="155035" y="841377"/>
                </a:lnTo>
                <a:lnTo>
                  <a:pt x="184370" y="870547"/>
                </a:lnTo>
                <a:lnTo>
                  <a:pt x="220096" y="891370"/>
                </a:lnTo>
                <a:lnTo>
                  <a:pt x="260485" y="902503"/>
                </a:lnTo>
                <a:lnTo>
                  <a:pt x="303809" y="902600"/>
                </a:lnTo>
                <a:lnTo>
                  <a:pt x="351765" y="888585"/>
                </a:lnTo>
                <a:lnTo>
                  <a:pt x="391904" y="861965"/>
                </a:lnTo>
                <a:lnTo>
                  <a:pt x="422098" y="825325"/>
                </a:lnTo>
                <a:lnTo>
                  <a:pt x="440213" y="781252"/>
                </a:lnTo>
                <a:lnTo>
                  <a:pt x="444119" y="732332"/>
                </a:lnTo>
                <a:lnTo>
                  <a:pt x="434710" y="634808"/>
                </a:lnTo>
                <a:close/>
              </a:path>
              <a:path w="444500" h="902970">
                <a:moveTo>
                  <a:pt x="414837" y="428814"/>
                </a:moveTo>
                <a:lnTo>
                  <a:pt x="208521" y="428814"/>
                </a:lnTo>
                <a:lnTo>
                  <a:pt x="211582" y="460501"/>
                </a:lnTo>
                <a:lnTo>
                  <a:pt x="94335" y="471816"/>
                </a:lnTo>
                <a:lnTo>
                  <a:pt x="111150" y="646111"/>
                </a:lnTo>
                <a:lnTo>
                  <a:pt x="228396" y="634808"/>
                </a:lnTo>
                <a:lnTo>
                  <a:pt x="434710" y="634808"/>
                </a:lnTo>
                <a:lnTo>
                  <a:pt x="414837" y="428814"/>
                </a:lnTo>
                <a:close/>
              </a:path>
              <a:path w="444500" h="902970">
                <a:moveTo>
                  <a:pt x="394965" y="222833"/>
                </a:moveTo>
                <a:lnTo>
                  <a:pt x="188658" y="222833"/>
                </a:lnTo>
                <a:lnTo>
                  <a:pt x="191719" y="254519"/>
                </a:lnTo>
                <a:lnTo>
                  <a:pt x="74460" y="265835"/>
                </a:lnTo>
                <a:lnTo>
                  <a:pt x="91274" y="440130"/>
                </a:lnTo>
                <a:lnTo>
                  <a:pt x="208521" y="428814"/>
                </a:lnTo>
                <a:lnTo>
                  <a:pt x="414837" y="428814"/>
                </a:lnTo>
                <a:lnTo>
                  <a:pt x="394965" y="222833"/>
                </a:lnTo>
                <a:close/>
              </a:path>
              <a:path w="444500" h="902970">
                <a:moveTo>
                  <a:pt x="380005" y="67766"/>
                </a:moveTo>
                <a:lnTo>
                  <a:pt x="55346" y="67766"/>
                </a:lnTo>
                <a:lnTo>
                  <a:pt x="71399" y="234136"/>
                </a:lnTo>
                <a:lnTo>
                  <a:pt x="188658" y="222833"/>
                </a:lnTo>
                <a:lnTo>
                  <a:pt x="394965" y="222833"/>
                </a:lnTo>
                <a:lnTo>
                  <a:pt x="380005" y="67766"/>
                </a:lnTo>
                <a:close/>
              </a:path>
              <a:path w="444500" h="902970">
                <a:moveTo>
                  <a:pt x="426237" y="0"/>
                </a:moveTo>
                <a:lnTo>
                  <a:pt x="0" y="41121"/>
                </a:lnTo>
                <a:lnTo>
                  <a:pt x="3060" y="72808"/>
                </a:lnTo>
                <a:lnTo>
                  <a:pt x="55346" y="67766"/>
                </a:lnTo>
                <a:lnTo>
                  <a:pt x="380005" y="67766"/>
                </a:lnTo>
                <a:lnTo>
                  <a:pt x="377012" y="36740"/>
                </a:lnTo>
                <a:lnTo>
                  <a:pt x="429298" y="31685"/>
                </a:lnTo>
                <a:lnTo>
                  <a:pt x="426237" y="0"/>
                </a:lnTo>
                <a:close/>
              </a:path>
            </a:pathLst>
          </a:custGeom>
          <a:solidFill>
            <a:srgbClr val="F5A7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bg object 58"/>
          <p:cNvSpPr/>
          <p:nvPr/>
        </p:nvSpPr>
        <p:spPr>
          <a:xfrm>
            <a:off x="5470538" y="4459363"/>
            <a:ext cx="497205" cy="313055"/>
          </a:xfrm>
          <a:custGeom>
            <a:avLst/>
            <a:gdLst/>
            <a:ahLst/>
            <a:cxnLst/>
            <a:rect l="l" t="t" r="r" b="b"/>
            <a:pathLst>
              <a:path w="497204" h="313054">
                <a:moveTo>
                  <a:pt x="244017" y="179158"/>
                </a:moveTo>
                <a:lnTo>
                  <a:pt x="229844" y="132588"/>
                </a:lnTo>
                <a:lnTo>
                  <a:pt x="199961" y="96329"/>
                </a:lnTo>
                <a:lnTo>
                  <a:pt x="158661" y="73926"/>
                </a:lnTo>
                <a:lnTo>
                  <a:pt x="110236" y="68922"/>
                </a:lnTo>
                <a:lnTo>
                  <a:pt x="63677" y="83096"/>
                </a:lnTo>
                <a:lnTo>
                  <a:pt x="27419" y="112979"/>
                </a:lnTo>
                <a:lnTo>
                  <a:pt x="5003" y="154292"/>
                </a:lnTo>
                <a:lnTo>
                  <a:pt x="0" y="202704"/>
                </a:lnTo>
                <a:lnTo>
                  <a:pt x="14173" y="249262"/>
                </a:lnTo>
                <a:lnTo>
                  <a:pt x="44056" y="285521"/>
                </a:lnTo>
                <a:lnTo>
                  <a:pt x="85369" y="307936"/>
                </a:lnTo>
                <a:lnTo>
                  <a:pt x="133781" y="312940"/>
                </a:lnTo>
                <a:lnTo>
                  <a:pt x="180352" y="298767"/>
                </a:lnTo>
                <a:lnTo>
                  <a:pt x="216611" y="268884"/>
                </a:lnTo>
                <a:lnTo>
                  <a:pt x="239014" y="227571"/>
                </a:lnTo>
                <a:lnTo>
                  <a:pt x="244017" y="179158"/>
                </a:lnTo>
                <a:close/>
              </a:path>
              <a:path w="497204" h="313054">
                <a:moveTo>
                  <a:pt x="496951" y="98780"/>
                </a:moveTo>
                <a:lnTo>
                  <a:pt x="484251" y="57061"/>
                </a:lnTo>
                <a:lnTo>
                  <a:pt x="457466" y="24561"/>
                </a:lnTo>
                <a:lnTo>
                  <a:pt x="420458" y="4483"/>
                </a:lnTo>
                <a:lnTo>
                  <a:pt x="377075" y="0"/>
                </a:lnTo>
                <a:lnTo>
                  <a:pt x="335343" y="12700"/>
                </a:lnTo>
                <a:lnTo>
                  <a:pt x="302844" y="39484"/>
                </a:lnTo>
                <a:lnTo>
                  <a:pt x="282765" y="76492"/>
                </a:lnTo>
                <a:lnTo>
                  <a:pt x="278282" y="119875"/>
                </a:lnTo>
                <a:lnTo>
                  <a:pt x="290982" y="161607"/>
                </a:lnTo>
                <a:lnTo>
                  <a:pt x="317766" y="194094"/>
                </a:lnTo>
                <a:lnTo>
                  <a:pt x="354774" y="214172"/>
                </a:lnTo>
                <a:lnTo>
                  <a:pt x="398170" y="218655"/>
                </a:lnTo>
                <a:lnTo>
                  <a:pt x="439889" y="205968"/>
                </a:lnTo>
                <a:lnTo>
                  <a:pt x="472389" y="179184"/>
                </a:lnTo>
                <a:lnTo>
                  <a:pt x="492467" y="142163"/>
                </a:lnTo>
                <a:lnTo>
                  <a:pt x="496951" y="98780"/>
                </a:lnTo>
                <a:close/>
              </a:path>
            </a:pathLst>
          </a:custGeom>
          <a:solidFill>
            <a:srgbClr val="D921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bg object 59"/>
          <p:cNvSpPr/>
          <p:nvPr/>
        </p:nvSpPr>
        <p:spPr>
          <a:xfrm>
            <a:off x="5487449" y="4295750"/>
            <a:ext cx="111125" cy="111125"/>
          </a:xfrm>
          <a:custGeom>
            <a:avLst/>
            <a:gdLst/>
            <a:ahLst/>
            <a:cxnLst/>
            <a:rect l="l" t="t" r="r" b="b"/>
            <a:pathLst>
              <a:path w="111125" h="111125">
                <a:moveTo>
                  <a:pt x="50114" y="0"/>
                </a:moveTo>
                <a:lnTo>
                  <a:pt x="28946" y="6443"/>
                </a:lnTo>
                <a:lnTo>
                  <a:pt x="12465" y="20032"/>
                </a:lnTo>
                <a:lnTo>
                  <a:pt x="2279" y="38810"/>
                </a:lnTo>
                <a:lnTo>
                  <a:pt x="0" y="60820"/>
                </a:lnTo>
                <a:lnTo>
                  <a:pt x="6443" y="81982"/>
                </a:lnTo>
                <a:lnTo>
                  <a:pt x="20032" y="98463"/>
                </a:lnTo>
                <a:lnTo>
                  <a:pt x="38810" y="108647"/>
                </a:lnTo>
                <a:lnTo>
                  <a:pt x="60820" y="110921"/>
                </a:lnTo>
                <a:lnTo>
                  <a:pt x="81982" y="104479"/>
                </a:lnTo>
                <a:lnTo>
                  <a:pt x="98463" y="90895"/>
                </a:lnTo>
                <a:lnTo>
                  <a:pt x="108647" y="72122"/>
                </a:lnTo>
                <a:lnTo>
                  <a:pt x="110921" y="50114"/>
                </a:lnTo>
                <a:lnTo>
                  <a:pt x="104479" y="28946"/>
                </a:lnTo>
                <a:lnTo>
                  <a:pt x="90895" y="12465"/>
                </a:lnTo>
                <a:lnTo>
                  <a:pt x="72122" y="2279"/>
                </a:lnTo>
                <a:lnTo>
                  <a:pt x="50114" y="0"/>
                </a:lnTo>
                <a:close/>
              </a:path>
            </a:pathLst>
          </a:custGeom>
          <a:solidFill>
            <a:srgbClr val="083B7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0" name="bg object 60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807266" y="4286604"/>
            <a:ext cx="126758" cy="126758"/>
          </a:xfrm>
          <a:prstGeom prst="rect">
            <a:avLst/>
          </a:prstGeom>
        </p:spPr>
      </p:pic>
      <p:sp>
        <p:nvSpPr>
          <p:cNvPr id="61" name="bg object 61"/>
          <p:cNvSpPr/>
          <p:nvPr/>
        </p:nvSpPr>
        <p:spPr>
          <a:xfrm>
            <a:off x="5649609" y="4408603"/>
            <a:ext cx="98425" cy="98425"/>
          </a:xfrm>
          <a:custGeom>
            <a:avLst/>
            <a:gdLst/>
            <a:ahLst/>
            <a:cxnLst/>
            <a:rect l="l" t="t" r="r" b="b"/>
            <a:pathLst>
              <a:path w="98425" h="98425">
                <a:moveTo>
                  <a:pt x="44373" y="0"/>
                </a:moveTo>
                <a:lnTo>
                  <a:pt x="25626" y="5704"/>
                </a:lnTo>
                <a:lnTo>
                  <a:pt x="11028" y="17738"/>
                </a:lnTo>
                <a:lnTo>
                  <a:pt x="2009" y="34368"/>
                </a:lnTo>
                <a:lnTo>
                  <a:pt x="0" y="53860"/>
                </a:lnTo>
                <a:lnTo>
                  <a:pt x="5702" y="72608"/>
                </a:lnTo>
                <a:lnTo>
                  <a:pt x="17732" y="87207"/>
                </a:lnTo>
                <a:lnTo>
                  <a:pt x="34357" y="96230"/>
                </a:lnTo>
                <a:lnTo>
                  <a:pt x="53848" y="98247"/>
                </a:lnTo>
                <a:lnTo>
                  <a:pt x="72600" y="92542"/>
                </a:lnTo>
                <a:lnTo>
                  <a:pt x="87199" y="80508"/>
                </a:lnTo>
                <a:lnTo>
                  <a:pt x="96219" y="63878"/>
                </a:lnTo>
                <a:lnTo>
                  <a:pt x="98234" y="44386"/>
                </a:lnTo>
                <a:lnTo>
                  <a:pt x="92529" y="25638"/>
                </a:lnTo>
                <a:lnTo>
                  <a:pt x="80495" y="11039"/>
                </a:lnTo>
                <a:lnTo>
                  <a:pt x="63865" y="2016"/>
                </a:lnTo>
                <a:lnTo>
                  <a:pt x="44373" y="0"/>
                </a:lnTo>
                <a:close/>
              </a:path>
            </a:pathLst>
          </a:custGeom>
          <a:solidFill>
            <a:srgbClr val="D921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bg object 62"/>
          <p:cNvSpPr/>
          <p:nvPr/>
        </p:nvSpPr>
        <p:spPr>
          <a:xfrm>
            <a:off x="5426647" y="4441859"/>
            <a:ext cx="85725" cy="85725"/>
          </a:xfrm>
          <a:custGeom>
            <a:avLst/>
            <a:gdLst/>
            <a:ahLst/>
            <a:cxnLst/>
            <a:rect l="l" t="t" r="r" b="b"/>
            <a:pathLst>
              <a:path w="85725" h="85725">
                <a:moveTo>
                  <a:pt x="38646" y="0"/>
                </a:moveTo>
                <a:lnTo>
                  <a:pt x="22320" y="4971"/>
                </a:lnTo>
                <a:lnTo>
                  <a:pt x="9607" y="15451"/>
                </a:lnTo>
                <a:lnTo>
                  <a:pt x="1752" y="29934"/>
                </a:lnTo>
                <a:lnTo>
                  <a:pt x="0" y="46913"/>
                </a:lnTo>
                <a:lnTo>
                  <a:pt x="4965" y="63239"/>
                </a:lnTo>
                <a:lnTo>
                  <a:pt x="15444" y="75953"/>
                </a:lnTo>
                <a:lnTo>
                  <a:pt x="29926" y="83813"/>
                </a:lnTo>
                <a:lnTo>
                  <a:pt x="46901" y="85572"/>
                </a:lnTo>
                <a:lnTo>
                  <a:pt x="63232" y="80599"/>
                </a:lnTo>
                <a:lnTo>
                  <a:pt x="75946" y="70116"/>
                </a:lnTo>
                <a:lnTo>
                  <a:pt x="83802" y="55633"/>
                </a:lnTo>
                <a:lnTo>
                  <a:pt x="85559" y="38658"/>
                </a:lnTo>
                <a:lnTo>
                  <a:pt x="80588" y="22327"/>
                </a:lnTo>
                <a:lnTo>
                  <a:pt x="70108" y="9613"/>
                </a:lnTo>
                <a:lnTo>
                  <a:pt x="55625" y="1757"/>
                </a:lnTo>
                <a:lnTo>
                  <a:pt x="38646" y="0"/>
                </a:lnTo>
                <a:close/>
              </a:path>
            </a:pathLst>
          </a:custGeom>
          <a:solidFill>
            <a:srgbClr val="083B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bg object 63"/>
          <p:cNvSpPr/>
          <p:nvPr/>
        </p:nvSpPr>
        <p:spPr>
          <a:xfrm>
            <a:off x="5771108" y="4879124"/>
            <a:ext cx="106680" cy="527685"/>
          </a:xfrm>
          <a:custGeom>
            <a:avLst/>
            <a:gdLst/>
            <a:ahLst/>
            <a:cxnLst/>
            <a:rect l="l" t="t" r="r" b="b"/>
            <a:pathLst>
              <a:path w="106679" h="527685">
                <a:moveTo>
                  <a:pt x="23418" y="356209"/>
                </a:moveTo>
                <a:lnTo>
                  <a:pt x="21120" y="332435"/>
                </a:lnTo>
                <a:lnTo>
                  <a:pt x="5270" y="333971"/>
                </a:lnTo>
                <a:lnTo>
                  <a:pt x="7569" y="357733"/>
                </a:lnTo>
                <a:lnTo>
                  <a:pt x="23418" y="356209"/>
                </a:lnTo>
                <a:close/>
              </a:path>
              <a:path w="106679" h="527685">
                <a:moveTo>
                  <a:pt x="66649" y="41770"/>
                </a:moveTo>
                <a:lnTo>
                  <a:pt x="50152" y="3378"/>
                </a:lnTo>
                <a:lnTo>
                  <a:pt x="43510" y="825"/>
                </a:lnTo>
                <a:lnTo>
                  <a:pt x="44221" y="24739"/>
                </a:lnTo>
                <a:lnTo>
                  <a:pt x="47536" y="26022"/>
                </a:lnTo>
                <a:lnTo>
                  <a:pt x="49276" y="27457"/>
                </a:lnTo>
                <a:lnTo>
                  <a:pt x="49428" y="29044"/>
                </a:lnTo>
                <a:lnTo>
                  <a:pt x="51168" y="30467"/>
                </a:lnTo>
                <a:lnTo>
                  <a:pt x="52082" y="39979"/>
                </a:lnTo>
                <a:lnTo>
                  <a:pt x="50800" y="43294"/>
                </a:lnTo>
                <a:lnTo>
                  <a:pt x="47790" y="45186"/>
                </a:lnTo>
                <a:lnTo>
                  <a:pt x="46355" y="46926"/>
                </a:lnTo>
                <a:lnTo>
                  <a:pt x="43345" y="48818"/>
                </a:lnTo>
                <a:lnTo>
                  <a:pt x="40170" y="49123"/>
                </a:lnTo>
                <a:lnTo>
                  <a:pt x="37973" y="26428"/>
                </a:lnTo>
                <a:lnTo>
                  <a:pt x="35433" y="0"/>
                </a:lnTo>
                <a:lnTo>
                  <a:pt x="29083" y="622"/>
                </a:lnTo>
                <a:lnTo>
                  <a:pt x="29083" y="50190"/>
                </a:lnTo>
                <a:lnTo>
                  <a:pt x="25908" y="50495"/>
                </a:lnTo>
                <a:lnTo>
                  <a:pt x="22593" y="49225"/>
                </a:lnTo>
                <a:lnTo>
                  <a:pt x="17373" y="44919"/>
                </a:lnTo>
                <a:lnTo>
                  <a:pt x="15481" y="41910"/>
                </a:lnTo>
                <a:lnTo>
                  <a:pt x="14871" y="35572"/>
                </a:lnTo>
                <a:lnTo>
                  <a:pt x="16154" y="32245"/>
                </a:lnTo>
                <a:lnTo>
                  <a:pt x="19011" y="28778"/>
                </a:lnTo>
                <a:lnTo>
                  <a:pt x="22034" y="26885"/>
                </a:lnTo>
                <a:lnTo>
                  <a:pt x="26784" y="26428"/>
                </a:lnTo>
                <a:lnTo>
                  <a:pt x="29083" y="50190"/>
                </a:lnTo>
                <a:lnTo>
                  <a:pt x="29083" y="622"/>
                </a:lnTo>
                <a:lnTo>
                  <a:pt x="24345" y="1066"/>
                </a:lnTo>
                <a:lnTo>
                  <a:pt x="18161" y="3263"/>
                </a:lnTo>
                <a:lnTo>
                  <a:pt x="13703" y="6896"/>
                </a:lnTo>
                <a:lnTo>
                  <a:pt x="9105" y="8940"/>
                </a:lnTo>
                <a:lnTo>
                  <a:pt x="977" y="24117"/>
                </a:lnTo>
                <a:lnTo>
                  <a:pt x="0" y="30607"/>
                </a:lnTo>
                <a:lnTo>
                  <a:pt x="914" y="40119"/>
                </a:lnTo>
                <a:lnTo>
                  <a:pt x="24257" y="70662"/>
                </a:lnTo>
                <a:lnTo>
                  <a:pt x="30657" y="71843"/>
                </a:lnTo>
                <a:lnTo>
                  <a:pt x="37553" y="71767"/>
                </a:lnTo>
                <a:lnTo>
                  <a:pt x="43891" y="71158"/>
                </a:lnTo>
                <a:lnTo>
                  <a:pt x="50076" y="68961"/>
                </a:lnTo>
                <a:lnTo>
                  <a:pt x="54533" y="65328"/>
                </a:lnTo>
                <a:lnTo>
                  <a:pt x="59131" y="63284"/>
                </a:lnTo>
                <a:lnTo>
                  <a:pt x="63423" y="58077"/>
                </a:lnTo>
                <a:lnTo>
                  <a:pt x="65151" y="50495"/>
                </a:lnTo>
                <a:lnTo>
                  <a:pt x="65468" y="49123"/>
                </a:lnTo>
                <a:lnTo>
                  <a:pt x="65671" y="48260"/>
                </a:lnTo>
                <a:lnTo>
                  <a:pt x="66649" y="41770"/>
                </a:lnTo>
                <a:close/>
              </a:path>
              <a:path w="106679" h="527685">
                <a:moveTo>
                  <a:pt x="74904" y="127342"/>
                </a:moveTo>
                <a:lnTo>
                  <a:pt x="72910" y="106743"/>
                </a:lnTo>
                <a:lnTo>
                  <a:pt x="66776" y="92938"/>
                </a:lnTo>
                <a:lnTo>
                  <a:pt x="56362" y="84353"/>
                </a:lnTo>
                <a:lnTo>
                  <a:pt x="46545" y="82092"/>
                </a:lnTo>
                <a:lnTo>
                  <a:pt x="45516" y="104584"/>
                </a:lnTo>
                <a:lnTo>
                  <a:pt x="50419" y="105714"/>
                </a:lnTo>
                <a:lnTo>
                  <a:pt x="55638" y="110007"/>
                </a:lnTo>
                <a:lnTo>
                  <a:pt x="57531" y="113017"/>
                </a:lnTo>
                <a:lnTo>
                  <a:pt x="58140" y="119354"/>
                </a:lnTo>
                <a:lnTo>
                  <a:pt x="56857" y="122682"/>
                </a:lnTo>
                <a:lnTo>
                  <a:pt x="52565" y="127889"/>
                </a:lnTo>
                <a:lnTo>
                  <a:pt x="47967" y="129933"/>
                </a:lnTo>
                <a:lnTo>
                  <a:pt x="33705" y="131318"/>
                </a:lnTo>
                <a:lnTo>
                  <a:pt x="30226" y="128447"/>
                </a:lnTo>
                <a:lnTo>
                  <a:pt x="26911" y="127165"/>
                </a:lnTo>
                <a:lnTo>
                  <a:pt x="25019" y="124155"/>
                </a:lnTo>
                <a:lnTo>
                  <a:pt x="23939" y="113068"/>
                </a:lnTo>
                <a:lnTo>
                  <a:pt x="25527" y="112915"/>
                </a:lnTo>
                <a:lnTo>
                  <a:pt x="28397" y="109435"/>
                </a:lnTo>
                <a:lnTo>
                  <a:pt x="31559" y="109131"/>
                </a:lnTo>
                <a:lnTo>
                  <a:pt x="26250" y="87249"/>
                </a:lnTo>
                <a:lnTo>
                  <a:pt x="20066" y="89446"/>
                </a:lnTo>
                <a:lnTo>
                  <a:pt x="14185" y="94818"/>
                </a:lnTo>
                <a:lnTo>
                  <a:pt x="11480" y="99872"/>
                </a:lnTo>
                <a:lnTo>
                  <a:pt x="8915" y="106514"/>
                </a:lnTo>
                <a:lnTo>
                  <a:pt x="8102" y="114592"/>
                </a:lnTo>
                <a:lnTo>
                  <a:pt x="9626" y="130441"/>
                </a:lnTo>
                <a:lnTo>
                  <a:pt x="11823" y="136626"/>
                </a:lnTo>
                <a:lnTo>
                  <a:pt x="13868" y="141224"/>
                </a:lnTo>
                <a:lnTo>
                  <a:pt x="15608" y="142659"/>
                </a:lnTo>
                <a:lnTo>
                  <a:pt x="17500" y="145669"/>
                </a:lnTo>
                <a:lnTo>
                  <a:pt x="20967" y="148539"/>
                </a:lnTo>
                <a:lnTo>
                  <a:pt x="22860" y="151549"/>
                </a:lnTo>
                <a:lnTo>
                  <a:pt x="29502" y="154101"/>
                </a:lnTo>
                <a:lnTo>
                  <a:pt x="39319" y="156362"/>
                </a:lnTo>
                <a:lnTo>
                  <a:pt x="51993" y="155130"/>
                </a:lnTo>
                <a:lnTo>
                  <a:pt x="56591" y="153098"/>
                </a:lnTo>
                <a:lnTo>
                  <a:pt x="62623" y="149313"/>
                </a:lnTo>
                <a:lnTo>
                  <a:pt x="71221" y="138887"/>
                </a:lnTo>
                <a:lnTo>
                  <a:pt x="72491" y="135572"/>
                </a:lnTo>
                <a:lnTo>
                  <a:pt x="73621" y="130657"/>
                </a:lnTo>
                <a:lnTo>
                  <a:pt x="74904" y="127342"/>
                </a:lnTo>
                <a:close/>
              </a:path>
              <a:path w="106679" h="527685">
                <a:moveTo>
                  <a:pt x="83108" y="228904"/>
                </a:moveTo>
                <a:lnTo>
                  <a:pt x="80810" y="205130"/>
                </a:lnTo>
                <a:lnTo>
                  <a:pt x="44361" y="208648"/>
                </a:lnTo>
                <a:lnTo>
                  <a:pt x="39458" y="207518"/>
                </a:lnTo>
                <a:lnTo>
                  <a:pt x="34251" y="203225"/>
                </a:lnTo>
                <a:lnTo>
                  <a:pt x="33642" y="196888"/>
                </a:lnTo>
                <a:lnTo>
                  <a:pt x="37934" y="191681"/>
                </a:lnTo>
                <a:lnTo>
                  <a:pt x="79133" y="187706"/>
                </a:lnTo>
                <a:lnTo>
                  <a:pt x="76835" y="163931"/>
                </a:lnTo>
                <a:lnTo>
                  <a:pt x="26136" y="168821"/>
                </a:lnTo>
                <a:lnTo>
                  <a:pt x="21526" y="170865"/>
                </a:lnTo>
                <a:lnTo>
                  <a:pt x="12941" y="181292"/>
                </a:lnTo>
                <a:lnTo>
                  <a:pt x="11811" y="186207"/>
                </a:lnTo>
                <a:lnTo>
                  <a:pt x="12890" y="197294"/>
                </a:lnTo>
                <a:lnTo>
                  <a:pt x="14922" y="201891"/>
                </a:lnTo>
                <a:lnTo>
                  <a:pt x="18707" y="207924"/>
                </a:lnTo>
                <a:lnTo>
                  <a:pt x="22186" y="210794"/>
                </a:lnTo>
                <a:lnTo>
                  <a:pt x="27241" y="213499"/>
                </a:lnTo>
                <a:lnTo>
                  <a:pt x="17729" y="214414"/>
                </a:lnTo>
                <a:lnTo>
                  <a:pt x="19875" y="236601"/>
                </a:lnTo>
                <a:lnTo>
                  <a:pt x="19723" y="235013"/>
                </a:lnTo>
                <a:lnTo>
                  <a:pt x="83108" y="228904"/>
                </a:lnTo>
                <a:close/>
              </a:path>
              <a:path w="106679" h="527685">
                <a:moveTo>
                  <a:pt x="90030" y="284213"/>
                </a:moveTo>
                <a:lnTo>
                  <a:pt x="73533" y="245821"/>
                </a:lnTo>
                <a:lnTo>
                  <a:pt x="66890" y="243268"/>
                </a:lnTo>
                <a:lnTo>
                  <a:pt x="67602" y="267182"/>
                </a:lnTo>
                <a:lnTo>
                  <a:pt x="70916" y="268465"/>
                </a:lnTo>
                <a:lnTo>
                  <a:pt x="72656" y="269900"/>
                </a:lnTo>
                <a:lnTo>
                  <a:pt x="72809" y="271487"/>
                </a:lnTo>
                <a:lnTo>
                  <a:pt x="74549" y="272910"/>
                </a:lnTo>
                <a:lnTo>
                  <a:pt x="75463" y="282422"/>
                </a:lnTo>
                <a:lnTo>
                  <a:pt x="74180" y="285737"/>
                </a:lnTo>
                <a:lnTo>
                  <a:pt x="71170" y="287629"/>
                </a:lnTo>
                <a:lnTo>
                  <a:pt x="69735" y="289369"/>
                </a:lnTo>
                <a:lnTo>
                  <a:pt x="66725" y="291261"/>
                </a:lnTo>
                <a:lnTo>
                  <a:pt x="63550" y="291566"/>
                </a:lnTo>
                <a:lnTo>
                  <a:pt x="61366" y="268871"/>
                </a:lnTo>
                <a:lnTo>
                  <a:pt x="58813" y="242443"/>
                </a:lnTo>
                <a:lnTo>
                  <a:pt x="52463" y="243065"/>
                </a:lnTo>
                <a:lnTo>
                  <a:pt x="52463" y="292633"/>
                </a:lnTo>
                <a:lnTo>
                  <a:pt x="49288" y="292938"/>
                </a:lnTo>
                <a:lnTo>
                  <a:pt x="45974" y="291668"/>
                </a:lnTo>
                <a:lnTo>
                  <a:pt x="40754" y="287362"/>
                </a:lnTo>
                <a:lnTo>
                  <a:pt x="38862" y="284353"/>
                </a:lnTo>
                <a:lnTo>
                  <a:pt x="38252" y="278015"/>
                </a:lnTo>
                <a:lnTo>
                  <a:pt x="39535" y="274688"/>
                </a:lnTo>
                <a:lnTo>
                  <a:pt x="42392" y="271221"/>
                </a:lnTo>
                <a:lnTo>
                  <a:pt x="45415" y="269328"/>
                </a:lnTo>
                <a:lnTo>
                  <a:pt x="50165" y="268871"/>
                </a:lnTo>
                <a:lnTo>
                  <a:pt x="52463" y="292633"/>
                </a:lnTo>
                <a:lnTo>
                  <a:pt x="52463" y="243065"/>
                </a:lnTo>
                <a:lnTo>
                  <a:pt x="47726" y="243509"/>
                </a:lnTo>
                <a:lnTo>
                  <a:pt x="41541" y="245706"/>
                </a:lnTo>
                <a:lnTo>
                  <a:pt x="37084" y="249339"/>
                </a:lnTo>
                <a:lnTo>
                  <a:pt x="32486" y="251383"/>
                </a:lnTo>
                <a:lnTo>
                  <a:pt x="24358" y="266560"/>
                </a:lnTo>
                <a:lnTo>
                  <a:pt x="23380" y="273050"/>
                </a:lnTo>
                <a:lnTo>
                  <a:pt x="24295" y="282562"/>
                </a:lnTo>
                <a:lnTo>
                  <a:pt x="47637" y="313093"/>
                </a:lnTo>
                <a:lnTo>
                  <a:pt x="54051" y="314274"/>
                </a:lnTo>
                <a:lnTo>
                  <a:pt x="60934" y="314210"/>
                </a:lnTo>
                <a:lnTo>
                  <a:pt x="67271" y="313601"/>
                </a:lnTo>
                <a:lnTo>
                  <a:pt x="73456" y="311404"/>
                </a:lnTo>
                <a:lnTo>
                  <a:pt x="77914" y="307771"/>
                </a:lnTo>
                <a:lnTo>
                  <a:pt x="82511" y="305727"/>
                </a:lnTo>
                <a:lnTo>
                  <a:pt x="86804" y="300520"/>
                </a:lnTo>
                <a:lnTo>
                  <a:pt x="88544" y="292938"/>
                </a:lnTo>
                <a:lnTo>
                  <a:pt x="88861" y="291566"/>
                </a:lnTo>
                <a:lnTo>
                  <a:pt x="89052" y="290703"/>
                </a:lnTo>
                <a:lnTo>
                  <a:pt x="90030" y="284213"/>
                </a:lnTo>
                <a:close/>
              </a:path>
              <a:path w="106679" h="527685">
                <a:moveTo>
                  <a:pt x="94716" y="349326"/>
                </a:moveTo>
                <a:lnTo>
                  <a:pt x="92430" y="325564"/>
                </a:lnTo>
                <a:lnTo>
                  <a:pt x="29044" y="331673"/>
                </a:lnTo>
                <a:lnTo>
                  <a:pt x="31330" y="355434"/>
                </a:lnTo>
                <a:lnTo>
                  <a:pt x="94716" y="349326"/>
                </a:lnTo>
                <a:close/>
              </a:path>
              <a:path w="106679" h="527685">
                <a:moveTo>
                  <a:pt x="102120" y="409384"/>
                </a:moveTo>
                <a:lnTo>
                  <a:pt x="100126" y="388785"/>
                </a:lnTo>
                <a:lnTo>
                  <a:pt x="93992" y="374980"/>
                </a:lnTo>
                <a:lnTo>
                  <a:pt x="83578" y="366395"/>
                </a:lnTo>
                <a:lnTo>
                  <a:pt x="73761" y="364134"/>
                </a:lnTo>
                <a:lnTo>
                  <a:pt x="72732" y="386626"/>
                </a:lnTo>
                <a:lnTo>
                  <a:pt x="77635" y="387756"/>
                </a:lnTo>
                <a:lnTo>
                  <a:pt x="82854" y="392049"/>
                </a:lnTo>
                <a:lnTo>
                  <a:pt x="84747" y="395058"/>
                </a:lnTo>
                <a:lnTo>
                  <a:pt x="85356" y="401396"/>
                </a:lnTo>
                <a:lnTo>
                  <a:pt x="84074" y="404723"/>
                </a:lnTo>
                <a:lnTo>
                  <a:pt x="79781" y="409930"/>
                </a:lnTo>
                <a:lnTo>
                  <a:pt x="75184" y="411975"/>
                </a:lnTo>
                <a:lnTo>
                  <a:pt x="60921" y="413359"/>
                </a:lnTo>
                <a:lnTo>
                  <a:pt x="57442" y="410489"/>
                </a:lnTo>
                <a:lnTo>
                  <a:pt x="54114" y="409206"/>
                </a:lnTo>
                <a:lnTo>
                  <a:pt x="52235" y="406196"/>
                </a:lnTo>
                <a:lnTo>
                  <a:pt x="51155" y="395109"/>
                </a:lnTo>
                <a:lnTo>
                  <a:pt x="54025" y="391629"/>
                </a:lnTo>
                <a:lnTo>
                  <a:pt x="57188" y="391325"/>
                </a:lnTo>
                <a:lnTo>
                  <a:pt x="51879" y="369443"/>
                </a:lnTo>
                <a:lnTo>
                  <a:pt x="33731" y="396786"/>
                </a:lnTo>
                <a:lnTo>
                  <a:pt x="35255" y="412635"/>
                </a:lnTo>
                <a:lnTo>
                  <a:pt x="37452" y="418820"/>
                </a:lnTo>
                <a:lnTo>
                  <a:pt x="39497" y="423418"/>
                </a:lnTo>
                <a:lnTo>
                  <a:pt x="41236" y="424853"/>
                </a:lnTo>
                <a:lnTo>
                  <a:pt x="43129" y="427863"/>
                </a:lnTo>
                <a:lnTo>
                  <a:pt x="46596" y="430733"/>
                </a:lnTo>
                <a:lnTo>
                  <a:pt x="48488" y="433743"/>
                </a:lnTo>
                <a:lnTo>
                  <a:pt x="55130" y="436295"/>
                </a:lnTo>
                <a:lnTo>
                  <a:pt x="64947" y="438556"/>
                </a:lnTo>
                <a:lnTo>
                  <a:pt x="77622" y="437324"/>
                </a:lnTo>
                <a:lnTo>
                  <a:pt x="86829" y="433247"/>
                </a:lnTo>
                <a:lnTo>
                  <a:pt x="89839" y="431355"/>
                </a:lnTo>
                <a:lnTo>
                  <a:pt x="98437" y="420928"/>
                </a:lnTo>
                <a:lnTo>
                  <a:pt x="99707" y="417614"/>
                </a:lnTo>
                <a:lnTo>
                  <a:pt x="100838" y="412699"/>
                </a:lnTo>
                <a:lnTo>
                  <a:pt x="102120" y="409384"/>
                </a:lnTo>
                <a:close/>
              </a:path>
              <a:path w="106679" h="527685">
                <a:moveTo>
                  <a:pt x="106514" y="494271"/>
                </a:moveTo>
                <a:lnTo>
                  <a:pt x="93713" y="454977"/>
                </a:lnTo>
                <a:lnTo>
                  <a:pt x="78689" y="448424"/>
                </a:lnTo>
                <a:lnTo>
                  <a:pt x="67589" y="449491"/>
                </a:lnTo>
                <a:lnTo>
                  <a:pt x="46062" y="491553"/>
                </a:lnTo>
                <a:lnTo>
                  <a:pt x="44932" y="496468"/>
                </a:lnTo>
                <a:lnTo>
                  <a:pt x="45250" y="499630"/>
                </a:lnTo>
                <a:lnTo>
                  <a:pt x="43815" y="501370"/>
                </a:lnTo>
                <a:lnTo>
                  <a:pt x="43967" y="502958"/>
                </a:lnTo>
                <a:lnTo>
                  <a:pt x="37630" y="503567"/>
                </a:lnTo>
                <a:lnTo>
                  <a:pt x="34150" y="500697"/>
                </a:lnTo>
                <a:lnTo>
                  <a:pt x="33235" y="491197"/>
                </a:lnTo>
                <a:lnTo>
                  <a:pt x="34518" y="487870"/>
                </a:lnTo>
                <a:lnTo>
                  <a:pt x="35941" y="486130"/>
                </a:lnTo>
                <a:lnTo>
                  <a:pt x="37223" y="482815"/>
                </a:lnTo>
                <a:lnTo>
                  <a:pt x="40246" y="480923"/>
                </a:lnTo>
                <a:lnTo>
                  <a:pt x="43408" y="480618"/>
                </a:lnTo>
                <a:lnTo>
                  <a:pt x="39382" y="455422"/>
                </a:lnTo>
                <a:lnTo>
                  <a:pt x="17119" y="486524"/>
                </a:lnTo>
                <a:lnTo>
                  <a:pt x="17538" y="494309"/>
                </a:lnTo>
                <a:lnTo>
                  <a:pt x="18313" y="502234"/>
                </a:lnTo>
                <a:lnTo>
                  <a:pt x="20650" y="509993"/>
                </a:lnTo>
                <a:lnTo>
                  <a:pt x="22694" y="514604"/>
                </a:lnTo>
                <a:lnTo>
                  <a:pt x="26327" y="519049"/>
                </a:lnTo>
                <a:lnTo>
                  <a:pt x="28219" y="522058"/>
                </a:lnTo>
                <a:lnTo>
                  <a:pt x="33274" y="524776"/>
                </a:lnTo>
                <a:lnTo>
                  <a:pt x="38188" y="525894"/>
                </a:lnTo>
                <a:lnTo>
                  <a:pt x="41503" y="527177"/>
                </a:lnTo>
                <a:lnTo>
                  <a:pt x="69938" y="498894"/>
                </a:lnTo>
                <a:lnTo>
                  <a:pt x="72390" y="482612"/>
                </a:lnTo>
                <a:lnTo>
                  <a:pt x="73520" y="477710"/>
                </a:lnTo>
                <a:lnTo>
                  <a:pt x="76377" y="474243"/>
                </a:lnTo>
                <a:lnTo>
                  <a:pt x="79400" y="472351"/>
                </a:lnTo>
                <a:lnTo>
                  <a:pt x="84150" y="471893"/>
                </a:lnTo>
                <a:lnTo>
                  <a:pt x="87617" y="474751"/>
                </a:lnTo>
                <a:lnTo>
                  <a:pt x="91401" y="480783"/>
                </a:lnTo>
                <a:lnTo>
                  <a:pt x="92163" y="488708"/>
                </a:lnTo>
                <a:lnTo>
                  <a:pt x="90893" y="492023"/>
                </a:lnTo>
                <a:lnTo>
                  <a:pt x="86588" y="497243"/>
                </a:lnTo>
                <a:lnTo>
                  <a:pt x="83578" y="499135"/>
                </a:lnTo>
                <a:lnTo>
                  <a:pt x="78828" y="499592"/>
                </a:lnTo>
                <a:lnTo>
                  <a:pt x="82854" y="524789"/>
                </a:lnTo>
                <a:lnTo>
                  <a:pt x="105740" y="502983"/>
                </a:lnTo>
                <a:lnTo>
                  <a:pt x="106514" y="494271"/>
                </a:lnTo>
                <a:close/>
              </a:path>
            </a:pathLst>
          </a:custGeom>
          <a:solidFill>
            <a:srgbClr val="D9212D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4" name="bg object 6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805140" y="5434511"/>
            <a:ext cx="90208" cy="101912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842877" y="4192565"/>
            <a:ext cx="70332" cy="70332"/>
          </a:xfrm>
          <a:prstGeom prst="rect">
            <a:avLst/>
          </a:prstGeom>
        </p:spPr>
      </p:pic>
      <p:sp>
        <p:nvSpPr>
          <p:cNvPr id="66" name="bg object 66"/>
          <p:cNvSpPr/>
          <p:nvPr/>
        </p:nvSpPr>
        <p:spPr>
          <a:xfrm>
            <a:off x="5745723" y="4685046"/>
            <a:ext cx="63500" cy="61594"/>
          </a:xfrm>
          <a:custGeom>
            <a:avLst/>
            <a:gdLst/>
            <a:ahLst/>
            <a:cxnLst/>
            <a:rect l="l" t="t" r="r" b="b"/>
            <a:pathLst>
              <a:path w="63500" h="61595">
                <a:moveTo>
                  <a:pt x="50088" y="0"/>
                </a:moveTo>
                <a:lnTo>
                  <a:pt x="43751" y="622"/>
                </a:lnTo>
                <a:lnTo>
                  <a:pt x="29438" y="17995"/>
                </a:lnTo>
                <a:lnTo>
                  <a:pt x="12064" y="3670"/>
                </a:lnTo>
                <a:lnTo>
                  <a:pt x="5727" y="4279"/>
                </a:lnTo>
                <a:lnTo>
                  <a:pt x="0" y="11239"/>
                </a:lnTo>
                <a:lnTo>
                  <a:pt x="609" y="17576"/>
                </a:lnTo>
                <a:lnTo>
                  <a:pt x="4089" y="20434"/>
                </a:lnTo>
                <a:lnTo>
                  <a:pt x="19570" y="31737"/>
                </a:lnTo>
                <a:lnTo>
                  <a:pt x="5257" y="49110"/>
                </a:lnTo>
                <a:lnTo>
                  <a:pt x="5867" y="55448"/>
                </a:lnTo>
                <a:lnTo>
                  <a:pt x="12814" y="61175"/>
                </a:lnTo>
                <a:lnTo>
                  <a:pt x="19151" y="60566"/>
                </a:lnTo>
                <a:lnTo>
                  <a:pt x="33464" y="43192"/>
                </a:lnTo>
                <a:lnTo>
                  <a:pt x="50838" y="57505"/>
                </a:lnTo>
                <a:lnTo>
                  <a:pt x="57175" y="56895"/>
                </a:lnTo>
                <a:lnTo>
                  <a:pt x="62903" y="49949"/>
                </a:lnTo>
                <a:lnTo>
                  <a:pt x="62293" y="43611"/>
                </a:lnTo>
                <a:lnTo>
                  <a:pt x="58826" y="40741"/>
                </a:lnTo>
                <a:lnTo>
                  <a:pt x="43332" y="29438"/>
                </a:lnTo>
                <a:lnTo>
                  <a:pt x="57657" y="12064"/>
                </a:lnTo>
                <a:lnTo>
                  <a:pt x="57048" y="5727"/>
                </a:lnTo>
                <a:lnTo>
                  <a:pt x="50088" y="0"/>
                </a:lnTo>
                <a:close/>
              </a:path>
            </a:pathLst>
          </a:custGeom>
          <a:solidFill>
            <a:srgbClr val="5AB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bg object 67"/>
          <p:cNvSpPr/>
          <p:nvPr/>
        </p:nvSpPr>
        <p:spPr>
          <a:xfrm>
            <a:off x="5409984" y="4231741"/>
            <a:ext cx="240665" cy="405130"/>
          </a:xfrm>
          <a:custGeom>
            <a:avLst/>
            <a:gdLst/>
            <a:ahLst/>
            <a:cxnLst/>
            <a:rect l="l" t="t" r="r" b="b"/>
            <a:pathLst>
              <a:path w="240664" h="405129">
                <a:moveTo>
                  <a:pt x="63385" y="28638"/>
                </a:moveTo>
                <a:lnTo>
                  <a:pt x="59702" y="16535"/>
                </a:lnTo>
                <a:lnTo>
                  <a:pt x="51943" y="7112"/>
                </a:lnTo>
                <a:lnTo>
                  <a:pt x="41211" y="1295"/>
                </a:lnTo>
                <a:lnTo>
                  <a:pt x="28638" y="0"/>
                </a:lnTo>
                <a:lnTo>
                  <a:pt x="16548" y="3670"/>
                </a:lnTo>
                <a:lnTo>
                  <a:pt x="7124" y="11442"/>
                </a:lnTo>
                <a:lnTo>
                  <a:pt x="1308" y="22161"/>
                </a:lnTo>
                <a:lnTo>
                  <a:pt x="0" y="34747"/>
                </a:lnTo>
                <a:lnTo>
                  <a:pt x="3683" y="46837"/>
                </a:lnTo>
                <a:lnTo>
                  <a:pt x="11442" y="56261"/>
                </a:lnTo>
                <a:lnTo>
                  <a:pt x="22174" y="62077"/>
                </a:lnTo>
                <a:lnTo>
                  <a:pt x="34747" y="63385"/>
                </a:lnTo>
                <a:lnTo>
                  <a:pt x="46850" y="59702"/>
                </a:lnTo>
                <a:lnTo>
                  <a:pt x="56273" y="51930"/>
                </a:lnTo>
                <a:lnTo>
                  <a:pt x="62090" y="41211"/>
                </a:lnTo>
                <a:lnTo>
                  <a:pt x="63385" y="28638"/>
                </a:lnTo>
                <a:close/>
              </a:path>
              <a:path w="240664" h="405129">
                <a:moveTo>
                  <a:pt x="240233" y="369811"/>
                </a:moveTo>
                <a:lnTo>
                  <a:pt x="236550" y="357708"/>
                </a:lnTo>
                <a:lnTo>
                  <a:pt x="228790" y="348284"/>
                </a:lnTo>
                <a:lnTo>
                  <a:pt x="218059" y="342468"/>
                </a:lnTo>
                <a:lnTo>
                  <a:pt x="205486" y="341172"/>
                </a:lnTo>
                <a:lnTo>
                  <a:pt x="193395" y="344843"/>
                </a:lnTo>
                <a:lnTo>
                  <a:pt x="183972" y="352615"/>
                </a:lnTo>
                <a:lnTo>
                  <a:pt x="178155" y="363334"/>
                </a:lnTo>
                <a:lnTo>
                  <a:pt x="176847" y="375920"/>
                </a:lnTo>
                <a:lnTo>
                  <a:pt x="180530" y="388010"/>
                </a:lnTo>
                <a:lnTo>
                  <a:pt x="188290" y="397433"/>
                </a:lnTo>
                <a:lnTo>
                  <a:pt x="199021" y="403250"/>
                </a:lnTo>
                <a:lnTo>
                  <a:pt x="211594" y="404558"/>
                </a:lnTo>
                <a:lnTo>
                  <a:pt x="223697" y="400875"/>
                </a:lnTo>
                <a:lnTo>
                  <a:pt x="233121" y="393103"/>
                </a:lnTo>
                <a:lnTo>
                  <a:pt x="238937" y="382384"/>
                </a:lnTo>
                <a:lnTo>
                  <a:pt x="240233" y="369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8" name="bg object 6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008204" y="1791913"/>
            <a:ext cx="1384890" cy="1454439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440800" y="682870"/>
            <a:ext cx="1797215" cy="14830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83B7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Jens</a:t>
            </a:r>
            <a:r>
              <a:rPr dirty="0" spc="-25"/>
              <a:t> </a:t>
            </a:r>
            <a:r>
              <a:rPr dirty="0" spc="-10"/>
              <a:t>Martensson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83B7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Jens</a:t>
            </a:r>
            <a:r>
              <a:rPr dirty="0" spc="-25"/>
              <a:t> </a:t>
            </a:r>
            <a:r>
              <a:rPr dirty="0" spc="-10"/>
              <a:t>Martensson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83B7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openxmlformats.org/officeDocument/2006/relationships/image" Target="../media/image16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6B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575" y="124968"/>
            <a:ext cx="12118847" cy="614629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8100" y="126495"/>
            <a:ext cx="12115800" cy="6143625"/>
          </a:xfrm>
          <a:custGeom>
            <a:avLst/>
            <a:gdLst/>
            <a:ahLst/>
            <a:cxnLst/>
            <a:rect l="l" t="t" r="r" b="b"/>
            <a:pathLst>
              <a:path w="12115800" h="6143625">
                <a:moveTo>
                  <a:pt x="0" y="69850"/>
                </a:moveTo>
                <a:lnTo>
                  <a:pt x="5490" y="42658"/>
                </a:lnTo>
                <a:lnTo>
                  <a:pt x="20461" y="20456"/>
                </a:lnTo>
                <a:lnTo>
                  <a:pt x="42664" y="5488"/>
                </a:lnTo>
                <a:lnTo>
                  <a:pt x="69850" y="0"/>
                </a:lnTo>
                <a:lnTo>
                  <a:pt x="12045950" y="0"/>
                </a:lnTo>
                <a:lnTo>
                  <a:pt x="12073135" y="5488"/>
                </a:lnTo>
                <a:lnTo>
                  <a:pt x="12095338" y="20456"/>
                </a:lnTo>
                <a:lnTo>
                  <a:pt x="12110309" y="42658"/>
                </a:lnTo>
                <a:lnTo>
                  <a:pt x="12115800" y="69850"/>
                </a:lnTo>
                <a:lnTo>
                  <a:pt x="12115800" y="6073381"/>
                </a:lnTo>
                <a:lnTo>
                  <a:pt x="12110309" y="6100574"/>
                </a:lnTo>
                <a:lnTo>
                  <a:pt x="12095338" y="6122781"/>
                </a:lnTo>
                <a:lnTo>
                  <a:pt x="12073135" y="6137753"/>
                </a:lnTo>
                <a:lnTo>
                  <a:pt x="12045950" y="6143244"/>
                </a:lnTo>
                <a:lnTo>
                  <a:pt x="69850" y="6143244"/>
                </a:lnTo>
                <a:lnTo>
                  <a:pt x="42664" y="6137753"/>
                </a:lnTo>
                <a:lnTo>
                  <a:pt x="20461" y="6122781"/>
                </a:lnTo>
                <a:lnTo>
                  <a:pt x="5490" y="6100574"/>
                </a:lnTo>
                <a:lnTo>
                  <a:pt x="0" y="6073381"/>
                </a:lnTo>
                <a:lnTo>
                  <a:pt x="0" y="69850"/>
                </a:lnTo>
                <a:close/>
              </a:path>
            </a:pathLst>
          </a:custGeom>
          <a:ln w="3175">
            <a:solidFill>
              <a:srgbClr val="083B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66649" y="234606"/>
            <a:ext cx="11717655" cy="5985510"/>
          </a:xfrm>
          <a:custGeom>
            <a:avLst/>
            <a:gdLst/>
            <a:ahLst/>
            <a:cxnLst/>
            <a:rect l="l" t="t" r="r" b="b"/>
            <a:pathLst>
              <a:path w="11717655" h="5985510">
                <a:moveTo>
                  <a:pt x="11717198" y="5908154"/>
                </a:moveTo>
                <a:lnTo>
                  <a:pt x="11717185" y="73863"/>
                </a:lnTo>
                <a:lnTo>
                  <a:pt x="11707584" y="36969"/>
                </a:lnTo>
                <a:lnTo>
                  <a:pt x="11676304" y="6083"/>
                </a:lnTo>
                <a:lnTo>
                  <a:pt x="11661267" y="0"/>
                </a:lnTo>
                <a:lnTo>
                  <a:pt x="11675402" y="20980"/>
                </a:lnTo>
                <a:lnTo>
                  <a:pt x="11680736" y="47409"/>
                </a:lnTo>
                <a:lnTo>
                  <a:pt x="11680736" y="5881167"/>
                </a:lnTo>
                <a:lnTo>
                  <a:pt x="11675402" y="5907570"/>
                </a:lnTo>
                <a:lnTo>
                  <a:pt x="11660861" y="5929147"/>
                </a:lnTo>
                <a:lnTo>
                  <a:pt x="11639283" y="5943701"/>
                </a:lnTo>
                <a:lnTo>
                  <a:pt x="11612855" y="5949035"/>
                </a:lnTo>
                <a:lnTo>
                  <a:pt x="47345" y="5949035"/>
                </a:lnTo>
                <a:lnTo>
                  <a:pt x="29946" y="5945530"/>
                </a:lnTo>
                <a:lnTo>
                  <a:pt x="20929" y="5943701"/>
                </a:lnTo>
                <a:lnTo>
                  <a:pt x="15595" y="5940107"/>
                </a:lnTo>
                <a:lnTo>
                  <a:pt x="15443" y="5940006"/>
                </a:lnTo>
                <a:lnTo>
                  <a:pt x="0" y="5929592"/>
                </a:lnTo>
                <a:lnTo>
                  <a:pt x="19367" y="5962612"/>
                </a:lnTo>
                <a:lnTo>
                  <a:pt x="59347" y="5984075"/>
                </a:lnTo>
                <a:lnTo>
                  <a:pt x="74320" y="5985497"/>
                </a:lnTo>
                <a:lnTo>
                  <a:pt x="11640376" y="5985484"/>
                </a:lnTo>
                <a:lnTo>
                  <a:pt x="11683124" y="5972251"/>
                </a:lnTo>
                <a:lnTo>
                  <a:pt x="11690172" y="5966447"/>
                </a:lnTo>
                <a:lnTo>
                  <a:pt x="11694300" y="5963018"/>
                </a:lnTo>
                <a:lnTo>
                  <a:pt x="11715775" y="5923127"/>
                </a:lnTo>
                <a:lnTo>
                  <a:pt x="11716804" y="5915634"/>
                </a:lnTo>
                <a:lnTo>
                  <a:pt x="11717198" y="59081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246126" y="214125"/>
            <a:ext cx="11701780" cy="5969635"/>
          </a:xfrm>
          <a:custGeom>
            <a:avLst/>
            <a:gdLst/>
            <a:ahLst/>
            <a:cxnLst/>
            <a:rect l="l" t="t" r="r" b="b"/>
            <a:pathLst>
              <a:path w="11701780" h="5969635">
                <a:moveTo>
                  <a:pt x="11633403" y="0"/>
                </a:moveTo>
                <a:lnTo>
                  <a:pt x="67868" y="0"/>
                </a:lnTo>
                <a:lnTo>
                  <a:pt x="41453" y="5332"/>
                </a:lnTo>
                <a:lnTo>
                  <a:pt x="19880" y="19875"/>
                </a:lnTo>
                <a:lnTo>
                  <a:pt x="5334" y="41448"/>
                </a:lnTo>
                <a:lnTo>
                  <a:pt x="0" y="67868"/>
                </a:lnTo>
                <a:lnTo>
                  <a:pt x="0" y="5901626"/>
                </a:lnTo>
                <a:lnTo>
                  <a:pt x="5334" y="5928049"/>
                </a:lnTo>
                <a:lnTo>
                  <a:pt x="19880" y="5949626"/>
                </a:lnTo>
                <a:lnTo>
                  <a:pt x="41453" y="5964173"/>
                </a:lnTo>
                <a:lnTo>
                  <a:pt x="67868" y="5969508"/>
                </a:lnTo>
                <a:lnTo>
                  <a:pt x="11633403" y="5969508"/>
                </a:lnTo>
                <a:lnTo>
                  <a:pt x="11659818" y="5964173"/>
                </a:lnTo>
                <a:lnTo>
                  <a:pt x="11681391" y="5949626"/>
                </a:lnTo>
                <a:lnTo>
                  <a:pt x="11695937" y="5928049"/>
                </a:lnTo>
                <a:lnTo>
                  <a:pt x="11701272" y="5901626"/>
                </a:lnTo>
                <a:lnTo>
                  <a:pt x="11701272" y="67868"/>
                </a:lnTo>
                <a:lnTo>
                  <a:pt x="11695937" y="41448"/>
                </a:lnTo>
                <a:lnTo>
                  <a:pt x="11681391" y="19875"/>
                </a:lnTo>
                <a:lnTo>
                  <a:pt x="11659818" y="5332"/>
                </a:lnTo>
                <a:lnTo>
                  <a:pt x="11633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246126" y="214125"/>
            <a:ext cx="11701780" cy="5969635"/>
          </a:xfrm>
          <a:custGeom>
            <a:avLst/>
            <a:gdLst/>
            <a:ahLst/>
            <a:cxnLst/>
            <a:rect l="l" t="t" r="r" b="b"/>
            <a:pathLst>
              <a:path w="11701780" h="5969635">
                <a:moveTo>
                  <a:pt x="0" y="67868"/>
                </a:moveTo>
                <a:lnTo>
                  <a:pt x="5334" y="41448"/>
                </a:lnTo>
                <a:lnTo>
                  <a:pt x="19880" y="19875"/>
                </a:lnTo>
                <a:lnTo>
                  <a:pt x="41453" y="5332"/>
                </a:lnTo>
                <a:lnTo>
                  <a:pt x="67868" y="0"/>
                </a:lnTo>
                <a:lnTo>
                  <a:pt x="11633403" y="0"/>
                </a:lnTo>
                <a:lnTo>
                  <a:pt x="11659818" y="5332"/>
                </a:lnTo>
                <a:lnTo>
                  <a:pt x="11681391" y="19875"/>
                </a:lnTo>
                <a:lnTo>
                  <a:pt x="11695937" y="41448"/>
                </a:lnTo>
                <a:lnTo>
                  <a:pt x="11701272" y="67868"/>
                </a:lnTo>
                <a:lnTo>
                  <a:pt x="11701272" y="5901626"/>
                </a:lnTo>
                <a:lnTo>
                  <a:pt x="11695937" y="5928049"/>
                </a:lnTo>
                <a:lnTo>
                  <a:pt x="11681391" y="5949626"/>
                </a:lnTo>
                <a:lnTo>
                  <a:pt x="11659818" y="5964173"/>
                </a:lnTo>
                <a:lnTo>
                  <a:pt x="11633403" y="5969508"/>
                </a:lnTo>
                <a:lnTo>
                  <a:pt x="67868" y="5969508"/>
                </a:lnTo>
                <a:lnTo>
                  <a:pt x="41453" y="5964173"/>
                </a:lnTo>
                <a:lnTo>
                  <a:pt x="19880" y="5949626"/>
                </a:lnTo>
                <a:lnTo>
                  <a:pt x="5334" y="5928049"/>
                </a:lnTo>
                <a:lnTo>
                  <a:pt x="0" y="5901626"/>
                </a:lnTo>
                <a:lnTo>
                  <a:pt x="0" y="67868"/>
                </a:lnTo>
                <a:close/>
              </a:path>
            </a:pathLst>
          </a:custGeom>
          <a:ln w="19050">
            <a:solidFill>
              <a:srgbClr val="083B7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8727948" y="6272783"/>
            <a:ext cx="1240790" cy="431800"/>
          </a:xfrm>
          <a:custGeom>
            <a:avLst/>
            <a:gdLst/>
            <a:ahLst/>
            <a:cxnLst/>
            <a:rect l="l" t="t" r="r" b="b"/>
            <a:pathLst>
              <a:path w="1240790" h="431800">
                <a:moveTo>
                  <a:pt x="605028" y="0"/>
                </a:moveTo>
                <a:lnTo>
                  <a:pt x="431749" y="0"/>
                </a:lnTo>
                <a:lnTo>
                  <a:pt x="0" y="431292"/>
                </a:lnTo>
                <a:lnTo>
                  <a:pt x="173278" y="431292"/>
                </a:lnTo>
                <a:lnTo>
                  <a:pt x="605028" y="0"/>
                </a:lnTo>
                <a:close/>
              </a:path>
              <a:path w="1240790" h="431800">
                <a:moveTo>
                  <a:pt x="922020" y="0"/>
                </a:moveTo>
                <a:lnTo>
                  <a:pt x="749173" y="0"/>
                </a:lnTo>
                <a:lnTo>
                  <a:pt x="318516" y="431292"/>
                </a:lnTo>
                <a:lnTo>
                  <a:pt x="491363" y="431292"/>
                </a:lnTo>
                <a:lnTo>
                  <a:pt x="922020" y="0"/>
                </a:lnTo>
                <a:close/>
              </a:path>
              <a:path w="1240790" h="431800">
                <a:moveTo>
                  <a:pt x="1240536" y="0"/>
                </a:moveTo>
                <a:lnTo>
                  <a:pt x="1067689" y="0"/>
                </a:lnTo>
                <a:lnTo>
                  <a:pt x="637032" y="431292"/>
                </a:lnTo>
                <a:lnTo>
                  <a:pt x="809879" y="431292"/>
                </a:lnTo>
                <a:lnTo>
                  <a:pt x="1240536" y="0"/>
                </a:lnTo>
                <a:close/>
              </a:path>
            </a:pathLst>
          </a:custGeom>
          <a:solidFill>
            <a:srgbClr val="083B7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6588" y="6425183"/>
            <a:ext cx="606551" cy="432820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9278111" y="6426707"/>
            <a:ext cx="603885" cy="431800"/>
          </a:xfrm>
          <a:custGeom>
            <a:avLst/>
            <a:gdLst/>
            <a:ahLst/>
            <a:cxnLst/>
            <a:rect l="l" t="t" r="r" b="b"/>
            <a:pathLst>
              <a:path w="603884" h="431800">
                <a:moveTo>
                  <a:pt x="0" y="0"/>
                </a:moveTo>
                <a:lnTo>
                  <a:pt x="172847" y="0"/>
                </a:lnTo>
                <a:lnTo>
                  <a:pt x="603504" y="431291"/>
                </a:lnTo>
                <a:lnTo>
                  <a:pt x="430656" y="43129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83B7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58071" y="6425183"/>
            <a:ext cx="608075" cy="432819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8959595" y="6426707"/>
            <a:ext cx="605155" cy="431800"/>
          </a:xfrm>
          <a:custGeom>
            <a:avLst/>
            <a:gdLst/>
            <a:ahLst/>
            <a:cxnLst/>
            <a:rect l="l" t="t" r="r" b="b"/>
            <a:pathLst>
              <a:path w="605154" h="431800">
                <a:moveTo>
                  <a:pt x="0" y="0"/>
                </a:moveTo>
                <a:lnTo>
                  <a:pt x="173278" y="0"/>
                </a:lnTo>
                <a:lnTo>
                  <a:pt x="605028" y="431291"/>
                </a:lnTo>
                <a:lnTo>
                  <a:pt x="431749" y="431291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83B7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41079" y="6425183"/>
            <a:ext cx="606551" cy="43282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5766816"/>
            <a:ext cx="1703837" cy="1091183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418576" y="5961886"/>
            <a:ext cx="2596895" cy="89770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851131" y="0"/>
            <a:ext cx="2282672" cy="420622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753856" y="6362700"/>
            <a:ext cx="352043" cy="321563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8754696" y="6364390"/>
            <a:ext cx="350520" cy="318770"/>
          </a:xfrm>
          <a:custGeom>
            <a:avLst/>
            <a:gdLst/>
            <a:ahLst/>
            <a:cxnLst/>
            <a:rect l="l" t="t" r="r" b="b"/>
            <a:pathLst>
              <a:path w="350520" h="318770">
                <a:moveTo>
                  <a:pt x="350431" y="206235"/>
                </a:moveTo>
                <a:lnTo>
                  <a:pt x="235229" y="128346"/>
                </a:lnTo>
                <a:lnTo>
                  <a:pt x="217893" y="0"/>
                </a:lnTo>
                <a:lnTo>
                  <a:pt x="138709" y="102476"/>
                </a:lnTo>
                <a:lnTo>
                  <a:pt x="0" y="112331"/>
                </a:lnTo>
                <a:lnTo>
                  <a:pt x="115201" y="190233"/>
                </a:lnTo>
                <a:lnTo>
                  <a:pt x="132537" y="318579"/>
                </a:lnTo>
                <a:lnTo>
                  <a:pt x="211721" y="216090"/>
                </a:lnTo>
                <a:lnTo>
                  <a:pt x="350431" y="206235"/>
                </a:lnTo>
                <a:close/>
              </a:path>
            </a:pathLst>
          </a:custGeom>
          <a:ln w="12700">
            <a:solidFill>
              <a:srgbClr val="083B7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3" name="bg object 3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410956" y="6577583"/>
            <a:ext cx="129539" cy="118871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8412480" y="6579107"/>
            <a:ext cx="127000" cy="116205"/>
          </a:xfrm>
          <a:custGeom>
            <a:avLst/>
            <a:gdLst/>
            <a:ahLst/>
            <a:cxnLst/>
            <a:rect l="l" t="t" r="r" b="b"/>
            <a:pathLst>
              <a:path w="127000" h="116204">
                <a:moveTo>
                  <a:pt x="126492" y="57912"/>
                </a:moveTo>
                <a:lnTo>
                  <a:pt x="121521" y="35372"/>
                </a:lnTo>
                <a:lnTo>
                  <a:pt x="107965" y="16964"/>
                </a:lnTo>
                <a:lnTo>
                  <a:pt x="87862" y="4551"/>
                </a:lnTo>
                <a:lnTo>
                  <a:pt x="63246" y="0"/>
                </a:lnTo>
                <a:lnTo>
                  <a:pt x="38629" y="4551"/>
                </a:lnTo>
                <a:lnTo>
                  <a:pt x="18526" y="16964"/>
                </a:lnTo>
                <a:lnTo>
                  <a:pt x="4970" y="35372"/>
                </a:lnTo>
                <a:lnTo>
                  <a:pt x="0" y="57912"/>
                </a:lnTo>
                <a:lnTo>
                  <a:pt x="4970" y="80451"/>
                </a:lnTo>
                <a:lnTo>
                  <a:pt x="18526" y="98859"/>
                </a:lnTo>
                <a:lnTo>
                  <a:pt x="38629" y="111272"/>
                </a:lnTo>
                <a:lnTo>
                  <a:pt x="63246" y="115824"/>
                </a:lnTo>
                <a:lnTo>
                  <a:pt x="87862" y="111272"/>
                </a:lnTo>
                <a:lnTo>
                  <a:pt x="107965" y="98859"/>
                </a:lnTo>
                <a:lnTo>
                  <a:pt x="121521" y="80451"/>
                </a:lnTo>
                <a:lnTo>
                  <a:pt x="126492" y="57912"/>
                </a:lnTo>
                <a:close/>
              </a:path>
            </a:pathLst>
          </a:custGeom>
          <a:ln w="12700">
            <a:solidFill>
              <a:srgbClr val="083B7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5" name="bg 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003792" y="6092951"/>
            <a:ext cx="205739" cy="187451"/>
          </a:xfrm>
          <a:prstGeom prst="rect">
            <a:avLst/>
          </a:prstGeom>
        </p:spPr>
      </p:pic>
      <p:sp>
        <p:nvSpPr>
          <p:cNvPr id="36" name="bg object 36"/>
          <p:cNvSpPr/>
          <p:nvPr/>
        </p:nvSpPr>
        <p:spPr>
          <a:xfrm>
            <a:off x="9005968" y="6095152"/>
            <a:ext cx="203200" cy="184785"/>
          </a:xfrm>
          <a:custGeom>
            <a:avLst/>
            <a:gdLst/>
            <a:ahLst/>
            <a:cxnLst/>
            <a:rect l="l" t="t" r="r" b="b"/>
            <a:pathLst>
              <a:path w="203200" h="184785">
                <a:moveTo>
                  <a:pt x="202679" y="106781"/>
                </a:moveTo>
                <a:lnTo>
                  <a:pt x="132918" y="70789"/>
                </a:lnTo>
                <a:lnTo>
                  <a:pt x="114655" y="0"/>
                </a:lnTo>
                <a:lnTo>
                  <a:pt x="77088" y="62712"/>
                </a:lnTo>
                <a:lnTo>
                  <a:pt x="0" y="77470"/>
                </a:lnTo>
                <a:lnTo>
                  <a:pt x="69761" y="113474"/>
                </a:lnTo>
                <a:lnTo>
                  <a:pt x="88023" y="184251"/>
                </a:lnTo>
                <a:lnTo>
                  <a:pt x="125590" y="121539"/>
                </a:lnTo>
                <a:lnTo>
                  <a:pt x="202679" y="106781"/>
                </a:lnTo>
                <a:close/>
              </a:path>
            </a:pathLst>
          </a:custGeom>
          <a:ln w="12700">
            <a:solidFill>
              <a:srgbClr val="083B7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7" name="bg object 37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682228" y="6153912"/>
            <a:ext cx="99059" cy="91439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8683752" y="6155436"/>
            <a:ext cx="96520" cy="88900"/>
          </a:xfrm>
          <a:custGeom>
            <a:avLst/>
            <a:gdLst/>
            <a:ahLst/>
            <a:cxnLst/>
            <a:rect l="l" t="t" r="r" b="b"/>
            <a:pathLst>
              <a:path w="96520" h="88900">
                <a:moveTo>
                  <a:pt x="96011" y="44195"/>
                </a:moveTo>
                <a:lnTo>
                  <a:pt x="92240" y="26992"/>
                </a:lnTo>
                <a:lnTo>
                  <a:pt x="81953" y="12944"/>
                </a:lnTo>
                <a:lnTo>
                  <a:pt x="66694" y="3473"/>
                </a:lnTo>
                <a:lnTo>
                  <a:pt x="48005" y="0"/>
                </a:lnTo>
                <a:lnTo>
                  <a:pt x="29317" y="3473"/>
                </a:lnTo>
                <a:lnTo>
                  <a:pt x="14058" y="12944"/>
                </a:lnTo>
                <a:lnTo>
                  <a:pt x="3771" y="26992"/>
                </a:lnTo>
                <a:lnTo>
                  <a:pt x="0" y="44195"/>
                </a:lnTo>
                <a:lnTo>
                  <a:pt x="3771" y="61399"/>
                </a:lnTo>
                <a:lnTo>
                  <a:pt x="14058" y="75447"/>
                </a:lnTo>
                <a:lnTo>
                  <a:pt x="29317" y="84918"/>
                </a:lnTo>
                <a:lnTo>
                  <a:pt x="48005" y="88391"/>
                </a:lnTo>
                <a:lnTo>
                  <a:pt x="66694" y="84918"/>
                </a:lnTo>
                <a:lnTo>
                  <a:pt x="81953" y="75447"/>
                </a:lnTo>
                <a:lnTo>
                  <a:pt x="92240" y="61399"/>
                </a:lnTo>
                <a:lnTo>
                  <a:pt x="96011" y="44195"/>
                </a:lnTo>
                <a:close/>
              </a:path>
            </a:pathLst>
          </a:custGeom>
          <a:ln w="12700">
            <a:solidFill>
              <a:srgbClr val="083B7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9" name="bg 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43643" y="6291071"/>
            <a:ext cx="129539" cy="118871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9345168" y="6292595"/>
            <a:ext cx="127000" cy="116205"/>
          </a:xfrm>
          <a:custGeom>
            <a:avLst/>
            <a:gdLst/>
            <a:ahLst/>
            <a:cxnLst/>
            <a:rect l="l" t="t" r="r" b="b"/>
            <a:pathLst>
              <a:path w="127000" h="116204">
                <a:moveTo>
                  <a:pt x="126492" y="57911"/>
                </a:moveTo>
                <a:lnTo>
                  <a:pt x="121521" y="35372"/>
                </a:lnTo>
                <a:lnTo>
                  <a:pt x="107965" y="16964"/>
                </a:lnTo>
                <a:lnTo>
                  <a:pt x="87862" y="4551"/>
                </a:lnTo>
                <a:lnTo>
                  <a:pt x="63246" y="0"/>
                </a:lnTo>
                <a:lnTo>
                  <a:pt x="38629" y="4551"/>
                </a:lnTo>
                <a:lnTo>
                  <a:pt x="18526" y="16964"/>
                </a:lnTo>
                <a:lnTo>
                  <a:pt x="4970" y="35372"/>
                </a:lnTo>
                <a:lnTo>
                  <a:pt x="0" y="57911"/>
                </a:lnTo>
                <a:lnTo>
                  <a:pt x="4970" y="80451"/>
                </a:lnTo>
                <a:lnTo>
                  <a:pt x="18526" y="98859"/>
                </a:lnTo>
                <a:lnTo>
                  <a:pt x="38629" y="111272"/>
                </a:lnTo>
                <a:lnTo>
                  <a:pt x="63246" y="115823"/>
                </a:lnTo>
                <a:lnTo>
                  <a:pt x="87862" y="111272"/>
                </a:lnTo>
                <a:lnTo>
                  <a:pt x="107965" y="98859"/>
                </a:lnTo>
                <a:lnTo>
                  <a:pt x="121521" y="80451"/>
                </a:lnTo>
                <a:lnTo>
                  <a:pt x="126492" y="57911"/>
                </a:lnTo>
                <a:close/>
              </a:path>
            </a:pathLst>
          </a:custGeom>
          <a:ln w="12700">
            <a:solidFill>
              <a:srgbClr val="083B7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1" name="bg object 4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221724" y="6330695"/>
            <a:ext cx="74675" cy="68579"/>
          </a:xfrm>
          <a:prstGeom prst="rect">
            <a:avLst/>
          </a:prstGeom>
        </p:spPr>
      </p:pic>
      <p:sp>
        <p:nvSpPr>
          <p:cNvPr id="42" name="bg object 42"/>
          <p:cNvSpPr/>
          <p:nvPr/>
        </p:nvSpPr>
        <p:spPr>
          <a:xfrm>
            <a:off x="9223247" y="6332219"/>
            <a:ext cx="71755" cy="66040"/>
          </a:xfrm>
          <a:custGeom>
            <a:avLst/>
            <a:gdLst/>
            <a:ahLst/>
            <a:cxnLst/>
            <a:rect l="l" t="t" r="r" b="b"/>
            <a:pathLst>
              <a:path w="71754" h="66039">
                <a:moveTo>
                  <a:pt x="71627" y="32765"/>
                </a:moveTo>
                <a:lnTo>
                  <a:pt x="68812" y="20011"/>
                </a:lnTo>
                <a:lnTo>
                  <a:pt x="61136" y="9596"/>
                </a:lnTo>
                <a:lnTo>
                  <a:pt x="49752" y="2574"/>
                </a:lnTo>
                <a:lnTo>
                  <a:pt x="35813" y="0"/>
                </a:lnTo>
                <a:lnTo>
                  <a:pt x="21875" y="2574"/>
                </a:lnTo>
                <a:lnTo>
                  <a:pt x="10491" y="9596"/>
                </a:lnTo>
                <a:lnTo>
                  <a:pt x="2815" y="20011"/>
                </a:lnTo>
                <a:lnTo>
                  <a:pt x="0" y="32765"/>
                </a:lnTo>
                <a:lnTo>
                  <a:pt x="2815" y="45520"/>
                </a:lnTo>
                <a:lnTo>
                  <a:pt x="10491" y="55935"/>
                </a:lnTo>
                <a:lnTo>
                  <a:pt x="21875" y="62957"/>
                </a:lnTo>
                <a:lnTo>
                  <a:pt x="35813" y="65531"/>
                </a:lnTo>
                <a:lnTo>
                  <a:pt x="49752" y="62957"/>
                </a:lnTo>
                <a:lnTo>
                  <a:pt x="61136" y="55935"/>
                </a:lnTo>
                <a:lnTo>
                  <a:pt x="68812" y="45520"/>
                </a:lnTo>
                <a:lnTo>
                  <a:pt x="71627" y="32765"/>
                </a:lnTo>
                <a:close/>
              </a:path>
            </a:pathLst>
          </a:custGeom>
          <a:ln w="12700">
            <a:solidFill>
              <a:srgbClr val="083B7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3" name="bg object 4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8529828" y="6380987"/>
            <a:ext cx="74675" cy="68579"/>
          </a:xfrm>
          <a:prstGeom prst="rect">
            <a:avLst/>
          </a:prstGeom>
        </p:spPr>
      </p:pic>
      <p:sp>
        <p:nvSpPr>
          <p:cNvPr id="44" name="bg object 44"/>
          <p:cNvSpPr/>
          <p:nvPr/>
        </p:nvSpPr>
        <p:spPr>
          <a:xfrm>
            <a:off x="8531352" y="6382512"/>
            <a:ext cx="71755" cy="66040"/>
          </a:xfrm>
          <a:custGeom>
            <a:avLst/>
            <a:gdLst/>
            <a:ahLst/>
            <a:cxnLst/>
            <a:rect l="l" t="t" r="r" b="b"/>
            <a:pathLst>
              <a:path w="71754" h="66039">
                <a:moveTo>
                  <a:pt x="71627" y="32765"/>
                </a:moveTo>
                <a:lnTo>
                  <a:pt x="68812" y="20011"/>
                </a:lnTo>
                <a:lnTo>
                  <a:pt x="61136" y="9596"/>
                </a:lnTo>
                <a:lnTo>
                  <a:pt x="49752" y="2574"/>
                </a:lnTo>
                <a:lnTo>
                  <a:pt x="35813" y="0"/>
                </a:lnTo>
                <a:lnTo>
                  <a:pt x="21875" y="2574"/>
                </a:lnTo>
                <a:lnTo>
                  <a:pt x="10491" y="9596"/>
                </a:lnTo>
                <a:lnTo>
                  <a:pt x="2815" y="20011"/>
                </a:lnTo>
                <a:lnTo>
                  <a:pt x="0" y="32765"/>
                </a:lnTo>
                <a:lnTo>
                  <a:pt x="2815" y="45520"/>
                </a:lnTo>
                <a:lnTo>
                  <a:pt x="10491" y="55935"/>
                </a:lnTo>
                <a:lnTo>
                  <a:pt x="21875" y="62957"/>
                </a:lnTo>
                <a:lnTo>
                  <a:pt x="35813" y="65531"/>
                </a:lnTo>
                <a:lnTo>
                  <a:pt x="49752" y="62957"/>
                </a:lnTo>
                <a:lnTo>
                  <a:pt x="61136" y="55935"/>
                </a:lnTo>
                <a:lnTo>
                  <a:pt x="68812" y="45520"/>
                </a:lnTo>
                <a:lnTo>
                  <a:pt x="71627" y="32765"/>
                </a:lnTo>
                <a:close/>
              </a:path>
            </a:pathLst>
          </a:custGeom>
          <a:ln w="12700">
            <a:solidFill>
              <a:srgbClr val="083B7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5" name="bg object 4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371076" y="6518148"/>
            <a:ext cx="205739" cy="187451"/>
          </a:xfrm>
          <a:prstGeom prst="rect">
            <a:avLst/>
          </a:prstGeom>
        </p:spPr>
      </p:pic>
      <p:sp>
        <p:nvSpPr>
          <p:cNvPr id="46" name="bg object 46"/>
          <p:cNvSpPr/>
          <p:nvPr/>
        </p:nvSpPr>
        <p:spPr>
          <a:xfrm>
            <a:off x="9373013" y="6519895"/>
            <a:ext cx="203200" cy="184785"/>
          </a:xfrm>
          <a:custGeom>
            <a:avLst/>
            <a:gdLst/>
            <a:ahLst/>
            <a:cxnLst/>
            <a:rect l="l" t="t" r="r" b="b"/>
            <a:pathLst>
              <a:path w="203200" h="184784">
                <a:moveTo>
                  <a:pt x="202679" y="106781"/>
                </a:moveTo>
                <a:lnTo>
                  <a:pt x="132918" y="70789"/>
                </a:lnTo>
                <a:lnTo>
                  <a:pt x="114655" y="0"/>
                </a:lnTo>
                <a:lnTo>
                  <a:pt x="77088" y="62712"/>
                </a:lnTo>
                <a:lnTo>
                  <a:pt x="0" y="77469"/>
                </a:lnTo>
                <a:lnTo>
                  <a:pt x="69761" y="113474"/>
                </a:lnTo>
                <a:lnTo>
                  <a:pt x="88023" y="184251"/>
                </a:lnTo>
                <a:lnTo>
                  <a:pt x="125590" y="121538"/>
                </a:lnTo>
                <a:lnTo>
                  <a:pt x="202679" y="106781"/>
                </a:lnTo>
                <a:close/>
              </a:path>
            </a:pathLst>
          </a:custGeom>
          <a:ln w="12700">
            <a:solidFill>
              <a:srgbClr val="083B7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47" name="bg 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713976" y="6617207"/>
            <a:ext cx="74675" cy="68579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9709149" y="6391656"/>
            <a:ext cx="1830251" cy="3608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6474" y="472301"/>
            <a:ext cx="972566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83B70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6474" y="1578343"/>
            <a:ext cx="5082540" cy="375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0027463" y="6469306"/>
            <a:ext cx="1270634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</a:pPr>
            <a:r>
              <a:rPr dirty="0"/>
              <a:t>Jens</a:t>
            </a:r>
            <a:r>
              <a:rPr dirty="0" spc="-25"/>
              <a:t> </a:t>
            </a:r>
            <a:r>
              <a:rPr dirty="0" spc="-10"/>
              <a:t>Martensson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657614" y="6438805"/>
            <a:ext cx="342265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83B7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7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jpg"/><Relationship Id="rId10" Type="http://schemas.openxmlformats.org/officeDocument/2006/relationships/image" Target="../media/image48.jpg"/><Relationship Id="rId11" Type="http://schemas.openxmlformats.org/officeDocument/2006/relationships/image" Target="../media/image49.jpg"/><Relationship Id="rId12" Type="http://schemas.openxmlformats.org/officeDocument/2006/relationships/image" Target="../media/image50.png"/><Relationship Id="rId13" Type="http://schemas.openxmlformats.org/officeDocument/2006/relationships/image" Target="../media/image51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forms/d/e/1FAIpQLSc2yyp8yZz0ybKtJ5qEmSY1QLDivv10u2UqOVHe-oUf9kLmAw/viewform" TargetMode="External"/><Relationship Id="rId3" Type="http://schemas.openxmlformats.org/officeDocument/2006/relationships/image" Target="../media/image55.png"/><Relationship Id="rId4" Type="http://schemas.openxmlformats.org/officeDocument/2006/relationships/image" Target="../media/image54.png"/><Relationship Id="rId5" Type="http://schemas.openxmlformats.org/officeDocument/2006/relationships/image" Target="../media/image8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4.png"/><Relationship Id="rId4" Type="http://schemas.openxmlformats.org/officeDocument/2006/relationships/image" Target="../media/image8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89.png"/><Relationship Id="rId4" Type="http://schemas.openxmlformats.org/officeDocument/2006/relationships/image" Target="../media/image54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92.jpg"/><Relationship Id="rId4" Type="http://schemas.openxmlformats.org/officeDocument/2006/relationships/image" Target="../media/image93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image" Target="../media/image96.png"/><Relationship Id="rId5" Type="http://schemas.openxmlformats.org/officeDocument/2006/relationships/image" Target="../media/image9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54.png"/><Relationship Id="rId9" Type="http://schemas.openxmlformats.org/officeDocument/2006/relationships/image" Target="../media/image62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5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75.jpg"/><Relationship Id="rId4" Type="http://schemas.openxmlformats.org/officeDocument/2006/relationships/image" Target="../media/image76.jpg"/><Relationship Id="rId5" Type="http://schemas.openxmlformats.org/officeDocument/2006/relationships/image" Target="../media/image77.jpg"/><Relationship Id="rId6" Type="http://schemas.openxmlformats.org/officeDocument/2006/relationships/image" Target="../media/image55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4.png"/><Relationship Id="rId4" Type="http://schemas.openxmlformats.org/officeDocument/2006/relationships/image" Target="../media/image78.jpg"/><Relationship Id="rId5" Type="http://schemas.openxmlformats.org/officeDocument/2006/relationships/image" Target="../media/image79.jpg"/><Relationship Id="rId6" Type="http://schemas.openxmlformats.org/officeDocument/2006/relationships/image" Target="../media/image80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81.jpg"/><Relationship Id="rId4" Type="http://schemas.openxmlformats.org/officeDocument/2006/relationships/image" Target="../media/image82.png"/><Relationship Id="rId5" Type="http://schemas.openxmlformats.org/officeDocument/2006/relationships/image" Target="../media/image83.png"/><Relationship Id="rId6" Type="http://schemas.openxmlformats.org/officeDocument/2006/relationships/image" Target="../media/image84.png"/><Relationship Id="rId7" Type="http://schemas.openxmlformats.org/officeDocument/2006/relationships/image" Target="../media/image55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Relationship Id="rId3" Type="http://schemas.openxmlformats.org/officeDocument/2006/relationships/image" Target="../media/image85.jpg"/><Relationship Id="rId4" Type="http://schemas.openxmlformats.org/officeDocument/2006/relationships/image" Target="../media/image86.jpg"/><Relationship Id="rId5" Type="http://schemas.openxmlformats.org/officeDocument/2006/relationships/image" Target="../media/image5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6B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8023" y="6388613"/>
            <a:ext cx="1363979" cy="469392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1131" y="0"/>
            <a:ext cx="2282672" cy="42062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30263" y="83819"/>
            <a:ext cx="11865610" cy="6774180"/>
            <a:chOff x="130263" y="83819"/>
            <a:chExt cx="11865610" cy="677418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2228" y="4221480"/>
              <a:ext cx="4209287" cy="1668779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02920" y="5725667"/>
              <a:ext cx="1720850" cy="599440"/>
            </a:xfrm>
            <a:custGeom>
              <a:avLst/>
              <a:gdLst/>
              <a:ahLst/>
              <a:cxnLst/>
              <a:rect l="l" t="t" r="r" b="b"/>
              <a:pathLst>
                <a:path w="1720850" h="599439">
                  <a:moveTo>
                    <a:pt x="838200" y="0"/>
                  </a:moveTo>
                  <a:lnTo>
                    <a:pt x="598131" y="0"/>
                  </a:lnTo>
                  <a:lnTo>
                    <a:pt x="0" y="598932"/>
                  </a:lnTo>
                  <a:lnTo>
                    <a:pt x="240068" y="598932"/>
                  </a:lnTo>
                  <a:lnTo>
                    <a:pt x="838200" y="0"/>
                  </a:lnTo>
                  <a:close/>
                </a:path>
                <a:path w="1720850" h="599439">
                  <a:moveTo>
                    <a:pt x="1278636" y="0"/>
                  </a:moveTo>
                  <a:lnTo>
                    <a:pt x="1038567" y="0"/>
                  </a:lnTo>
                  <a:lnTo>
                    <a:pt x="440436" y="598932"/>
                  </a:lnTo>
                  <a:lnTo>
                    <a:pt x="680504" y="598932"/>
                  </a:lnTo>
                  <a:lnTo>
                    <a:pt x="1278636" y="0"/>
                  </a:lnTo>
                  <a:close/>
                </a:path>
                <a:path w="1720850" h="599439">
                  <a:moveTo>
                    <a:pt x="1720596" y="0"/>
                  </a:moveTo>
                  <a:lnTo>
                    <a:pt x="1480527" y="0"/>
                  </a:lnTo>
                  <a:lnTo>
                    <a:pt x="882396" y="598932"/>
                  </a:lnTo>
                  <a:lnTo>
                    <a:pt x="1122464" y="598932"/>
                  </a:lnTo>
                  <a:lnTo>
                    <a:pt x="1720596" y="0"/>
                  </a:lnTo>
                  <a:close/>
                </a:path>
              </a:pathLst>
            </a:custGeom>
            <a:solidFill>
              <a:srgbClr val="083B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19761" y="6137149"/>
              <a:ext cx="3907535" cy="72085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5044" y="193547"/>
              <a:ext cx="6690359" cy="648309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8948" y="187451"/>
              <a:ext cx="6649211" cy="644194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289423" y="177926"/>
              <a:ext cx="6668770" cy="6461125"/>
            </a:xfrm>
            <a:custGeom>
              <a:avLst/>
              <a:gdLst/>
              <a:ahLst/>
              <a:cxnLst/>
              <a:rect l="l" t="t" r="r" b="b"/>
              <a:pathLst>
                <a:path w="6668770" h="6461125">
                  <a:moveTo>
                    <a:pt x="0" y="0"/>
                  </a:moveTo>
                  <a:lnTo>
                    <a:pt x="6668261" y="0"/>
                  </a:lnTo>
                  <a:lnTo>
                    <a:pt x="6668261" y="6460998"/>
                  </a:lnTo>
                  <a:lnTo>
                    <a:pt x="0" y="6460998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1939" y="83819"/>
              <a:ext cx="4667796" cy="152179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043" y="3360419"/>
              <a:ext cx="2260115" cy="858632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15056" y="3285756"/>
              <a:ext cx="2004948" cy="932477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15055" y="2282951"/>
              <a:ext cx="2010428" cy="73259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0119" y="1930907"/>
              <a:ext cx="1214627" cy="1214627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0263" y="4836452"/>
              <a:ext cx="1128330" cy="11283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dirty="0" spc="50"/>
              <a:t> </a:t>
            </a:r>
            <a:r>
              <a:rPr dirty="0"/>
              <a:t>is</a:t>
            </a:r>
            <a:r>
              <a:rPr dirty="0" spc="3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referral</a:t>
            </a:r>
            <a:r>
              <a:rPr dirty="0" spc="45"/>
              <a:t> </a:t>
            </a:r>
            <a:r>
              <a:rPr dirty="0" spc="-10"/>
              <a:t>process?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6474" y="1382962"/>
            <a:ext cx="4681855" cy="126619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algn="just" marL="276225" indent="-264160">
              <a:lnSpc>
                <a:spcPct val="100000"/>
              </a:lnSpc>
              <a:spcBef>
                <a:spcPts val="880"/>
              </a:spcBef>
              <a:buChar char="•"/>
              <a:tabLst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Direct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Link:</a:t>
            </a:r>
            <a:endParaRPr sz="1800">
              <a:latin typeface="Arial"/>
              <a:cs typeface="Arial"/>
            </a:endParaRPr>
          </a:p>
          <a:p>
            <a:pPr algn="just" marL="276225" marR="5080" indent="-264160">
              <a:lnSpc>
                <a:spcPts val="1939"/>
              </a:lnSpc>
              <a:spcBef>
                <a:spcPts val="1025"/>
              </a:spcBef>
              <a:buClr>
                <a:srgbClr val="404040"/>
              </a:buClr>
              <a:buChar char="•"/>
              <a:tabLst>
                <a:tab pos="276860" algn="l"/>
              </a:tabLst>
            </a:pPr>
            <a:r>
              <a:rPr dirty="0" u="sng" sz="1800" spc="-10">
                <a:solidFill>
                  <a:srgbClr val="083B70"/>
                </a:solidFill>
                <a:uFill>
                  <a:solidFill>
                    <a:srgbClr val="083B70"/>
                  </a:solidFill>
                </a:uFill>
                <a:latin typeface="Arial"/>
                <a:cs typeface="Arial"/>
                <a:hlinkClick r:id="rId2"/>
              </a:rPr>
              <a:t>https://docs.google.com/forms/d/e/1FAIpQL</a:t>
            </a:r>
            <a:r>
              <a:rPr dirty="0" sz="1800" spc="-10">
                <a:solidFill>
                  <a:srgbClr val="083B70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83B70"/>
                </a:solidFill>
                <a:uFill>
                  <a:solidFill>
                    <a:srgbClr val="083B70"/>
                  </a:solidFill>
                </a:uFill>
                <a:latin typeface="Arial"/>
                <a:cs typeface="Arial"/>
                <a:hlinkClick r:id="rId2"/>
              </a:rPr>
              <a:t>Sc2yyp8yZz0ybKtJ5qEmSY1QLDivv10u2U</a:t>
            </a:r>
            <a:r>
              <a:rPr dirty="0" sz="1800" spc="-10">
                <a:solidFill>
                  <a:srgbClr val="083B70"/>
                </a:solid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083B70"/>
                </a:solidFill>
                <a:uFill>
                  <a:solidFill>
                    <a:srgbClr val="083B70"/>
                  </a:solidFill>
                </a:uFill>
                <a:latin typeface="Arial"/>
                <a:cs typeface="Arial"/>
                <a:hlinkClick r:id="rId2"/>
              </a:rPr>
              <a:t>qOVHe-oUf9kLmAw/viewform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7503" y="6414515"/>
            <a:ext cx="1773935" cy="34747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897879" y="1408176"/>
            <a:ext cx="6167755" cy="5382895"/>
            <a:chOff x="5897879" y="1408176"/>
            <a:chExt cx="6167755" cy="5382895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90020" y="6365747"/>
              <a:ext cx="466342" cy="41605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1590782" y="6366509"/>
              <a:ext cx="464820" cy="414655"/>
            </a:xfrm>
            <a:custGeom>
              <a:avLst/>
              <a:gdLst/>
              <a:ahLst/>
              <a:cxnLst/>
              <a:rect l="l" t="t" r="r" b="b"/>
              <a:pathLst>
                <a:path w="464820" h="414654">
                  <a:moveTo>
                    <a:pt x="69088" y="0"/>
                  </a:moveTo>
                  <a:lnTo>
                    <a:pt x="464820" y="0"/>
                  </a:lnTo>
                  <a:lnTo>
                    <a:pt x="464820" y="345439"/>
                  </a:lnTo>
                  <a:lnTo>
                    <a:pt x="459389" y="372329"/>
                  </a:lnTo>
                  <a:lnTo>
                    <a:pt x="444582" y="394290"/>
                  </a:lnTo>
                  <a:lnTo>
                    <a:pt x="422621" y="409097"/>
                  </a:lnTo>
                  <a:lnTo>
                    <a:pt x="395732" y="414527"/>
                  </a:lnTo>
                  <a:lnTo>
                    <a:pt x="0" y="414527"/>
                  </a:lnTo>
                  <a:lnTo>
                    <a:pt x="0" y="69087"/>
                  </a:lnTo>
                  <a:lnTo>
                    <a:pt x="5430" y="42198"/>
                  </a:lnTo>
                  <a:lnTo>
                    <a:pt x="20237" y="20237"/>
                  </a:lnTo>
                  <a:lnTo>
                    <a:pt x="42198" y="5430"/>
                  </a:lnTo>
                  <a:lnTo>
                    <a:pt x="69088" y="0"/>
                  </a:lnTo>
                  <a:close/>
                </a:path>
              </a:pathLst>
            </a:custGeom>
            <a:ln w="1905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97879" y="1408176"/>
              <a:ext cx="5585459" cy="3139439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Jens</a:t>
            </a:r>
            <a:r>
              <a:rPr dirty="0" spc="-25"/>
              <a:t> </a:t>
            </a:r>
            <a:r>
              <a:rPr dirty="0" spc="-10"/>
              <a:t>Martensson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474" y="472301"/>
            <a:ext cx="10450830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/>
              <a:t>What</a:t>
            </a:r>
            <a:r>
              <a:rPr dirty="0" spc="-10"/>
              <a:t> </a:t>
            </a:r>
            <a:r>
              <a:rPr dirty="0"/>
              <a:t>is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10"/>
              <a:t> </a:t>
            </a:r>
            <a:r>
              <a:rPr dirty="0"/>
              <a:t>qualifications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17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Rise</a:t>
            </a:r>
            <a:r>
              <a:rPr dirty="0" spc="-25"/>
              <a:t> </a:t>
            </a:r>
            <a:r>
              <a:rPr dirty="0" spc="-10"/>
              <a:t>Recovery Program?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6474" y="1481946"/>
            <a:ext cx="4479290" cy="3029585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76225" marR="235585" indent="-264160">
              <a:lnSpc>
                <a:spcPts val="1939"/>
              </a:lnSpc>
              <a:spcBef>
                <a:spcPts val="345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qualifications</a:t>
            </a:r>
            <a:r>
              <a:rPr dirty="0" sz="1800" spc="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Rise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Recovery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Program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are:</a:t>
            </a:r>
            <a:endParaRPr sz="1800">
              <a:latin typeface="Arial"/>
              <a:cs typeface="Arial"/>
            </a:endParaRPr>
          </a:p>
          <a:p>
            <a:pPr marL="276225" marR="301625" indent="-264160">
              <a:lnSpc>
                <a:spcPts val="1939"/>
              </a:lnSpc>
              <a:spcBef>
                <a:spcPts val="1005"/>
              </a:spcBef>
              <a:buClr>
                <a:srgbClr val="404040"/>
              </a:buClr>
              <a:buFont typeface="Arial"/>
              <a:buChar char="•"/>
              <a:tabLst>
                <a:tab pos="339725" algn="l"/>
                <a:tab pos="340360" algn="l"/>
              </a:tabLst>
            </a:pPr>
            <a:r>
              <a:rPr dirty="0"/>
              <a:t>	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youth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ages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12-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17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struggling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experiementing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drugs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alcohol</a:t>
            </a:r>
            <a:endParaRPr sz="1800">
              <a:latin typeface="Arial"/>
              <a:cs typeface="Arial"/>
            </a:endParaRPr>
          </a:p>
          <a:p>
            <a:pPr marL="276225" marR="281305" indent="-264160">
              <a:lnSpc>
                <a:spcPts val="1939"/>
              </a:lnSpc>
              <a:spcBef>
                <a:spcPts val="1015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Young</a:t>
            </a:r>
            <a:r>
              <a:rPr dirty="0" sz="18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adults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struggling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drugs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alcohol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18-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35</a:t>
            </a:r>
            <a:endParaRPr sz="1800">
              <a:latin typeface="Arial"/>
              <a:cs typeface="Arial"/>
            </a:endParaRPr>
          </a:p>
          <a:p>
            <a:pPr marL="276225" marR="5080" indent="-264160">
              <a:lnSpc>
                <a:spcPts val="1939"/>
              </a:lnSpc>
              <a:spcBef>
                <a:spcPts val="1005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Family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members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18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over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who</a:t>
            </a:r>
            <a:r>
              <a:rPr dirty="0" sz="1800" spc="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have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loved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one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struggling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1800" spc="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substances</a:t>
            </a:r>
            <a:endParaRPr sz="1800">
              <a:latin typeface="Arial"/>
              <a:cs typeface="Arial"/>
            </a:endParaRPr>
          </a:p>
          <a:p>
            <a:pPr marL="276225" marR="541020" indent="-264160">
              <a:lnSpc>
                <a:spcPts val="1939"/>
              </a:lnSpc>
              <a:spcBef>
                <a:spcPts val="1005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Children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9-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17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who</a:t>
            </a:r>
            <a:r>
              <a:rPr dirty="0" sz="1800" spc="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have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loved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one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struggling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substances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503" y="6414515"/>
            <a:ext cx="1773935" cy="34747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6585204" y="1766316"/>
            <a:ext cx="5480050" cy="5024755"/>
            <a:chOff x="6585204" y="1766316"/>
            <a:chExt cx="5480050" cy="502475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90020" y="6365748"/>
              <a:ext cx="466342" cy="41605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1590782" y="6366510"/>
              <a:ext cx="464820" cy="414655"/>
            </a:xfrm>
            <a:custGeom>
              <a:avLst/>
              <a:gdLst/>
              <a:ahLst/>
              <a:cxnLst/>
              <a:rect l="l" t="t" r="r" b="b"/>
              <a:pathLst>
                <a:path w="464820" h="414654">
                  <a:moveTo>
                    <a:pt x="69088" y="0"/>
                  </a:moveTo>
                  <a:lnTo>
                    <a:pt x="464820" y="0"/>
                  </a:lnTo>
                  <a:lnTo>
                    <a:pt x="464820" y="345439"/>
                  </a:lnTo>
                  <a:lnTo>
                    <a:pt x="459389" y="372329"/>
                  </a:lnTo>
                  <a:lnTo>
                    <a:pt x="444582" y="394290"/>
                  </a:lnTo>
                  <a:lnTo>
                    <a:pt x="422621" y="409097"/>
                  </a:lnTo>
                  <a:lnTo>
                    <a:pt x="395732" y="414527"/>
                  </a:lnTo>
                  <a:lnTo>
                    <a:pt x="0" y="414527"/>
                  </a:lnTo>
                  <a:lnTo>
                    <a:pt x="0" y="69087"/>
                  </a:lnTo>
                  <a:lnTo>
                    <a:pt x="5430" y="42198"/>
                  </a:lnTo>
                  <a:lnTo>
                    <a:pt x="20237" y="20237"/>
                  </a:lnTo>
                  <a:lnTo>
                    <a:pt x="42198" y="5430"/>
                  </a:lnTo>
                  <a:lnTo>
                    <a:pt x="69088" y="0"/>
                  </a:lnTo>
                  <a:close/>
                </a:path>
              </a:pathLst>
            </a:custGeom>
            <a:ln w="1905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5204" y="1766316"/>
              <a:ext cx="4306811" cy="2683751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Jens</a:t>
            </a:r>
            <a:r>
              <a:rPr dirty="0" spc="-25"/>
              <a:t> </a:t>
            </a:r>
            <a:r>
              <a:rPr dirty="0" spc="-10"/>
              <a:t>Martensson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Charts</a:t>
            </a:r>
            <a:r>
              <a:rPr dirty="0" spc="45"/>
              <a:t> </a:t>
            </a:r>
            <a:r>
              <a:rPr dirty="0"/>
              <a:t>and</a:t>
            </a:r>
            <a:r>
              <a:rPr dirty="0" spc="90"/>
              <a:t> </a:t>
            </a:r>
            <a:r>
              <a:rPr dirty="0"/>
              <a:t>Graphs</a:t>
            </a:r>
            <a:r>
              <a:rPr dirty="0" spc="70"/>
              <a:t> </a:t>
            </a:r>
            <a:r>
              <a:rPr dirty="0" spc="-50"/>
              <a:t>2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6474" y="1033772"/>
            <a:ext cx="6598284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76225" indent="-264160">
              <a:lnSpc>
                <a:spcPct val="100000"/>
              </a:lnSpc>
              <a:spcBef>
                <a:spcPts val="100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Subtitle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lorem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ipsum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dolor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sit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amet,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consectetur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adipiscing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elit.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962214" y="2124288"/>
            <a:ext cx="2104390" cy="1916430"/>
            <a:chOff x="1962214" y="2124288"/>
            <a:chExt cx="2104390" cy="1916430"/>
          </a:xfrm>
        </p:grpSpPr>
        <p:sp>
          <p:nvSpPr>
            <p:cNvPr id="5" name="object 5" descr=""/>
            <p:cNvSpPr/>
            <p:nvPr/>
          </p:nvSpPr>
          <p:spPr>
            <a:xfrm>
              <a:off x="1962214" y="2296943"/>
              <a:ext cx="1181735" cy="1680210"/>
            </a:xfrm>
            <a:custGeom>
              <a:avLst/>
              <a:gdLst/>
              <a:ahLst/>
              <a:cxnLst/>
              <a:rect l="l" t="t" r="r" b="b"/>
              <a:pathLst>
                <a:path w="1181735" h="1680210">
                  <a:moveTo>
                    <a:pt x="839613" y="0"/>
                  </a:moveTo>
                  <a:lnTo>
                    <a:pt x="789446" y="1515"/>
                  </a:lnTo>
                  <a:lnTo>
                    <a:pt x="739525" y="6015"/>
                  </a:lnTo>
                  <a:lnTo>
                    <a:pt x="689983" y="13482"/>
                  </a:lnTo>
                  <a:lnTo>
                    <a:pt x="640952" y="23895"/>
                  </a:lnTo>
                  <a:lnTo>
                    <a:pt x="592567" y="37233"/>
                  </a:lnTo>
                  <a:lnTo>
                    <a:pt x="544961" y="53477"/>
                  </a:lnTo>
                  <a:lnTo>
                    <a:pt x="498266" y="72606"/>
                  </a:lnTo>
                  <a:lnTo>
                    <a:pt x="455269" y="93205"/>
                  </a:lnTo>
                  <a:lnTo>
                    <a:pt x="413972" y="115906"/>
                  </a:lnTo>
                  <a:lnTo>
                    <a:pt x="374410" y="140616"/>
                  </a:lnTo>
                  <a:lnTo>
                    <a:pt x="336619" y="167241"/>
                  </a:lnTo>
                  <a:lnTo>
                    <a:pt x="300635" y="195687"/>
                  </a:lnTo>
                  <a:lnTo>
                    <a:pt x="266494" y="225862"/>
                  </a:lnTo>
                  <a:lnTo>
                    <a:pt x="234232" y="257670"/>
                  </a:lnTo>
                  <a:lnTo>
                    <a:pt x="203886" y="291019"/>
                  </a:lnTo>
                  <a:lnTo>
                    <a:pt x="175490" y="325815"/>
                  </a:lnTo>
                  <a:lnTo>
                    <a:pt x="149081" y="361965"/>
                  </a:lnTo>
                  <a:lnTo>
                    <a:pt x="124696" y="399375"/>
                  </a:lnTo>
                  <a:lnTo>
                    <a:pt x="102368" y="437950"/>
                  </a:lnTo>
                  <a:lnTo>
                    <a:pt x="82136" y="477599"/>
                  </a:lnTo>
                  <a:lnTo>
                    <a:pt x="64034" y="518226"/>
                  </a:lnTo>
                  <a:lnTo>
                    <a:pt x="48099" y="559738"/>
                  </a:lnTo>
                  <a:lnTo>
                    <a:pt x="34367" y="602043"/>
                  </a:lnTo>
                  <a:lnTo>
                    <a:pt x="22872" y="645045"/>
                  </a:lnTo>
                  <a:lnTo>
                    <a:pt x="13653" y="688652"/>
                  </a:lnTo>
                  <a:lnTo>
                    <a:pt x="6743" y="732770"/>
                  </a:lnTo>
                  <a:lnTo>
                    <a:pt x="2180" y="777306"/>
                  </a:lnTo>
                  <a:lnTo>
                    <a:pt x="0" y="822165"/>
                  </a:lnTo>
                  <a:lnTo>
                    <a:pt x="237" y="867254"/>
                  </a:lnTo>
                  <a:lnTo>
                    <a:pt x="2928" y="912479"/>
                  </a:lnTo>
                  <a:lnTo>
                    <a:pt x="8110" y="957748"/>
                  </a:lnTo>
                  <a:lnTo>
                    <a:pt x="15817" y="1002965"/>
                  </a:lnTo>
                  <a:lnTo>
                    <a:pt x="26087" y="1048038"/>
                  </a:lnTo>
                  <a:lnTo>
                    <a:pt x="38954" y="1092874"/>
                  </a:lnTo>
                  <a:lnTo>
                    <a:pt x="54455" y="1137377"/>
                  </a:lnTo>
                  <a:lnTo>
                    <a:pt x="72626" y="1181456"/>
                  </a:lnTo>
                  <a:lnTo>
                    <a:pt x="93225" y="1224454"/>
                  </a:lnTo>
                  <a:lnTo>
                    <a:pt x="115926" y="1265753"/>
                  </a:lnTo>
                  <a:lnTo>
                    <a:pt x="140636" y="1305316"/>
                  </a:lnTo>
                  <a:lnTo>
                    <a:pt x="167261" y="1343108"/>
                  </a:lnTo>
                  <a:lnTo>
                    <a:pt x="195707" y="1379092"/>
                  </a:lnTo>
                  <a:lnTo>
                    <a:pt x="225881" y="1413233"/>
                  </a:lnTo>
                  <a:lnTo>
                    <a:pt x="257690" y="1445496"/>
                  </a:lnTo>
                  <a:lnTo>
                    <a:pt x="291039" y="1475842"/>
                  </a:lnTo>
                  <a:lnTo>
                    <a:pt x="325835" y="1504238"/>
                  </a:lnTo>
                  <a:lnTo>
                    <a:pt x="361985" y="1530647"/>
                  </a:lnTo>
                  <a:lnTo>
                    <a:pt x="399394" y="1555033"/>
                  </a:lnTo>
                  <a:lnTo>
                    <a:pt x="437970" y="1577360"/>
                  </a:lnTo>
                  <a:lnTo>
                    <a:pt x="477618" y="1597593"/>
                  </a:lnTo>
                  <a:lnTo>
                    <a:pt x="518245" y="1615694"/>
                  </a:lnTo>
                  <a:lnTo>
                    <a:pt x="559758" y="1631630"/>
                  </a:lnTo>
                  <a:lnTo>
                    <a:pt x="602062" y="1645362"/>
                  </a:lnTo>
                  <a:lnTo>
                    <a:pt x="645065" y="1656856"/>
                  </a:lnTo>
                  <a:lnTo>
                    <a:pt x="688672" y="1666076"/>
                  </a:lnTo>
                  <a:lnTo>
                    <a:pt x="732790" y="1672986"/>
                  </a:lnTo>
                  <a:lnTo>
                    <a:pt x="777325" y="1677549"/>
                  </a:lnTo>
                  <a:lnTo>
                    <a:pt x="822184" y="1679730"/>
                  </a:lnTo>
                  <a:lnTo>
                    <a:pt x="867273" y="1679493"/>
                  </a:lnTo>
                  <a:lnTo>
                    <a:pt x="912499" y="1676802"/>
                  </a:lnTo>
                  <a:lnTo>
                    <a:pt x="957767" y="1671621"/>
                  </a:lnTo>
                  <a:lnTo>
                    <a:pt x="1002985" y="1663914"/>
                  </a:lnTo>
                  <a:lnTo>
                    <a:pt x="1048058" y="1653645"/>
                  </a:lnTo>
                  <a:lnTo>
                    <a:pt x="1092893" y="1640779"/>
                  </a:lnTo>
                  <a:lnTo>
                    <a:pt x="1137397" y="1625279"/>
                  </a:lnTo>
                  <a:lnTo>
                    <a:pt x="1181476" y="1607109"/>
                  </a:lnTo>
                  <a:lnTo>
                    <a:pt x="1044836" y="1300214"/>
                  </a:lnTo>
                  <a:lnTo>
                    <a:pt x="994010" y="1319624"/>
                  </a:lnTo>
                  <a:lnTo>
                    <a:pt x="941617" y="1333396"/>
                  </a:lnTo>
                  <a:lnTo>
                    <a:pt x="888125" y="1341459"/>
                  </a:lnTo>
                  <a:lnTo>
                    <a:pt x="834001" y="1343740"/>
                  </a:lnTo>
                  <a:lnTo>
                    <a:pt x="779711" y="1340168"/>
                  </a:lnTo>
                  <a:lnTo>
                    <a:pt x="731803" y="1332084"/>
                  </a:lnTo>
                  <a:lnTo>
                    <a:pt x="685725" y="1319715"/>
                  </a:lnTo>
                  <a:lnTo>
                    <a:pt x="641661" y="1303296"/>
                  </a:lnTo>
                  <a:lnTo>
                    <a:pt x="599796" y="1283061"/>
                  </a:lnTo>
                  <a:lnTo>
                    <a:pt x="560314" y="1259246"/>
                  </a:lnTo>
                  <a:lnTo>
                    <a:pt x="523399" y="1232086"/>
                  </a:lnTo>
                  <a:lnTo>
                    <a:pt x="489237" y="1201814"/>
                  </a:lnTo>
                  <a:lnTo>
                    <a:pt x="458011" y="1168667"/>
                  </a:lnTo>
                  <a:lnTo>
                    <a:pt x="429906" y="1132879"/>
                  </a:lnTo>
                  <a:lnTo>
                    <a:pt x="405106" y="1094685"/>
                  </a:lnTo>
                  <a:lnTo>
                    <a:pt x="383796" y="1054320"/>
                  </a:lnTo>
                  <a:lnTo>
                    <a:pt x="366161" y="1012019"/>
                  </a:lnTo>
                  <a:lnTo>
                    <a:pt x="352384" y="968017"/>
                  </a:lnTo>
                  <a:lnTo>
                    <a:pt x="342651" y="922548"/>
                  </a:lnTo>
                  <a:lnTo>
                    <a:pt x="337145" y="875847"/>
                  </a:lnTo>
                  <a:lnTo>
                    <a:pt x="336051" y="828150"/>
                  </a:lnTo>
                  <a:lnTo>
                    <a:pt x="339555" y="779691"/>
                  </a:lnTo>
                  <a:lnTo>
                    <a:pt x="347640" y="731784"/>
                  </a:lnTo>
                  <a:lnTo>
                    <a:pt x="360011" y="685705"/>
                  </a:lnTo>
                  <a:lnTo>
                    <a:pt x="376431" y="641642"/>
                  </a:lnTo>
                  <a:lnTo>
                    <a:pt x="396667" y="599776"/>
                  </a:lnTo>
                  <a:lnTo>
                    <a:pt x="420482" y="560294"/>
                  </a:lnTo>
                  <a:lnTo>
                    <a:pt x="447643" y="523380"/>
                  </a:lnTo>
                  <a:lnTo>
                    <a:pt x="477914" y="489218"/>
                  </a:lnTo>
                  <a:lnTo>
                    <a:pt x="511062" y="457992"/>
                  </a:lnTo>
                  <a:lnTo>
                    <a:pt x="546850" y="429888"/>
                  </a:lnTo>
                  <a:lnTo>
                    <a:pt x="585044" y="405089"/>
                  </a:lnTo>
                  <a:lnTo>
                    <a:pt x="625409" y="383780"/>
                  </a:lnTo>
                  <a:lnTo>
                    <a:pt x="667710" y="366145"/>
                  </a:lnTo>
                  <a:lnTo>
                    <a:pt x="711713" y="352370"/>
                  </a:lnTo>
                  <a:lnTo>
                    <a:pt x="757183" y="342638"/>
                  </a:lnTo>
                  <a:lnTo>
                    <a:pt x="803884" y="337134"/>
                  </a:lnTo>
                  <a:lnTo>
                    <a:pt x="851583" y="336042"/>
                  </a:lnTo>
                  <a:lnTo>
                    <a:pt x="900044" y="339548"/>
                  </a:lnTo>
                  <a:lnTo>
                    <a:pt x="940150" y="6007"/>
                  </a:lnTo>
                  <a:lnTo>
                    <a:pt x="889892" y="1490"/>
                  </a:lnTo>
                  <a:lnTo>
                    <a:pt x="839613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240457" y="2124288"/>
              <a:ext cx="779780" cy="826769"/>
            </a:xfrm>
            <a:custGeom>
              <a:avLst/>
              <a:gdLst/>
              <a:ahLst/>
              <a:cxnLst/>
              <a:rect l="l" t="t" r="r" b="b"/>
              <a:pathLst>
                <a:path w="779779" h="826769">
                  <a:moveTo>
                    <a:pt x="40106" y="0"/>
                  </a:moveTo>
                  <a:lnTo>
                    <a:pt x="0" y="333540"/>
                  </a:lnTo>
                  <a:lnTo>
                    <a:pt x="46198" y="341266"/>
                  </a:lnTo>
                  <a:lnTo>
                    <a:pt x="90789" y="353017"/>
                  </a:lnTo>
                  <a:lnTo>
                    <a:pt x="133588" y="368591"/>
                  </a:lnTo>
                  <a:lnTo>
                    <a:pt x="174414" y="387782"/>
                  </a:lnTo>
                  <a:lnTo>
                    <a:pt x="213082" y="410389"/>
                  </a:lnTo>
                  <a:lnTo>
                    <a:pt x="249410" y="436208"/>
                  </a:lnTo>
                  <a:lnTo>
                    <a:pt x="283214" y="465036"/>
                  </a:lnTo>
                  <a:lnTo>
                    <a:pt x="314312" y="496668"/>
                  </a:lnTo>
                  <a:lnTo>
                    <a:pt x="342520" y="530902"/>
                  </a:lnTo>
                  <a:lnTo>
                    <a:pt x="367655" y="567535"/>
                  </a:lnTo>
                  <a:lnTo>
                    <a:pt x="389535" y="606363"/>
                  </a:lnTo>
                  <a:lnTo>
                    <a:pt x="407975" y="647182"/>
                  </a:lnTo>
                  <a:lnTo>
                    <a:pt x="422794" y="689790"/>
                  </a:lnTo>
                  <a:lnTo>
                    <a:pt x="433808" y="733984"/>
                  </a:lnTo>
                  <a:lnTo>
                    <a:pt x="440833" y="779559"/>
                  </a:lnTo>
                  <a:lnTo>
                    <a:pt x="443687" y="826312"/>
                  </a:lnTo>
                  <a:lnTo>
                    <a:pt x="779602" y="821296"/>
                  </a:lnTo>
                  <a:lnTo>
                    <a:pt x="777514" y="773129"/>
                  </a:lnTo>
                  <a:lnTo>
                    <a:pt x="772749" y="725656"/>
                  </a:lnTo>
                  <a:lnTo>
                    <a:pt x="765378" y="678956"/>
                  </a:lnTo>
                  <a:lnTo>
                    <a:pt x="755472" y="633110"/>
                  </a:lnTo>
                  <a:lnTo>
                    <a:pt x="743102" y="588194"/>
                  </a:lnTo>
                  <a:lnTo>
                    <a:pt x="728339" y="544289"/>
                  </a:lnTo>
                  <a:lnTo>
                    <a:pt x="711254" y="501473"/>
                  </a:lnTo>
                  <a:lnTo>
                    <a:pt x="691919" y="459826"/>
                  </a:lnTo>
                  <a:lnTo>
                    <a:pt x="670404" y="419425"/>
                  </a:lnTo>
                  <a:lnTo>
                    <a:pt x="646781" y="380352"/>
                  </a:lnTo>
                  <a:lnTo>
                    <a:pt x="621121" y="342683"/>
                  </a:lnTo>
                  <a:lnTo>
                    <a:pt x="593495" y="306499"/>
                  </a:lnTo>
                  <a:lnTo>
                    <a:pt x="563973" y="271878"/>
                  </a:lnTo>
                  <a:lnTo>
                    <a:pt x="532628" y="238899"/>
                  </a:lnTo>
                  <a:lnTo>
                    <a:pt x="499530" y="207642"/>
                  </a:lnTo>
                  <a:lnTo>
                    <a:pt x="464750" y="178184"/>
                  </a:lnTo>
                  <a:lnTo>
                    <a:pt x="428360" y="150606"/>
                  </a:lnTo>
                  <a:lnTo>
                    <a:pt x="390430" y="124986"/>
                  </a:lnTo>
                  <a:lnTo>
                    <a:pt x="351032" y="101404"/>
                  </a:lnTo>
                  <a:lnTo>
                    <a:pt x="310237" y="79937"/>
                  </a:lnTo>
                  <a:lnTo>
                    <a:pt x="268115" y="60666"/>
                  </a:lnTo>
                  <a:lnTo>
                    <a:pt x="224739" y="43668"/>
                  </a:lnTo>
                  <a:lnTo>
                    <a:pt x="180179" y="29024"/>
                  </a:lnTo>
                  <a:lnTo>
                    <a:pt x="134506" y="16812"/>
                  </a:lnTo>
                  <a:lnTo>
                    <a:pt x="87791" y="7111"/>
                  </a:lnTo>
                  <a:lnTo>
                    <a:pt x="40106" y="0"/>
                  </a:lnTo>
                  <a:close/>
                </a:path>
              </a:pathLst>
            </a:custGeom>
            <a:solidFill>
              <a:srgbClr val="FF6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3638732" y="3156056"/>
              <a:ext cx="427990" cy="496570"/>
            </a:xfrm>
            <a:custGeom>
              <a:avLst/>
              <a:gdLst/>
              <a:ahLst/>
              <a:cxnLst/>
              <a:rect l="l" t="t" r="r" b="b"/>
              <a:pathLst>
                <a:path w="427989" h="496570">
                  <a:moveTo>
                    <a:pt x="427710" y="0"/>
                  </a:moveTo>
                  <a:lnTo>
                    <a:pt x="91808" y="5029"/>
                  </a:lnTo>
                  <a:lnTo>
                    <a:pt x="89813" y="57975"/>
                  </a:lnTo>
                  <a:lnTo>
                    <a:pt x="82326" y="110135"/>
                  </a:lnTo>
                  <a:lnTo>
                    <a:pt x="69473" y="161096"/>
                  </a:lnTo>
                  <a:lnTo>
                    <a:pt x="51383" y="210441"/>
                  </a:lnTo>
                  <a:lnTo>
                    <a:pt x="28183" y="257757"/>
                  </a:lnTo>
                  <a:lnTo>
                    <a:pt x="0" y="302628"/>
                  </a:lnTo>
                  <a:lnTo>
                    <a:pt x="274713" y="495998"/>
                  </a:lnTo>
                  <a:lnTo>
                    <a:pt x="301348" y="455753"/>
                  </a:lnTo>
                  <a:lnTo>
                    <a:pt x="325542" y="414203"/>
                  </a:lnTo>
                  <a:lnTo>
                    <a:pt x="347259" y="371459"/>
                  </a:lnTo>
                  <a:lnTo>
                    <a:pt x="366466" y="327634"/>
                  </a:lnTo>
                  <a:lnTo>
                    <a:pt x="383127" y="282840"/>
                  </a:lnTo>
                  <a:lnTo>
                    <a:pt x="397209" y="237189"/>
                  </a:lnTo>
                  <a:lnTo>
                    <a:pt x="408676" y="190793"/>
                  </a:lnTo>
                  <a:lnTo>
                    <a:pt x="417495" y="143763"/>
                  </a:lnTo>
                  <a:lnTo>
                    <a:pt x="423629" y="96213"/>
                  </a:lnTo>
                  <a:lnTo>
                    <a:pt x="427046" y="48255"/>
                  </a:lnTo>
                  <a:lnTo>
                    <a:pt x="42771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361657" y="3562993"/>
              <a:ext cx="481965" cy="477520"/>
            </a:xfrm>
            <a:custGeom>
              <a:avLst/>
              <a:gdLst/>
              <a:ahLst/>
              <a:cxnLst/>
              <a:rect l="l" t="t" r="r" b="b"/>
              <a:pathLst>
                <a:path w="481964" h="477520">
                  <a:moveTo>
                    <a:pt x="207098" y="0"/>
                  </a:moveTo>
                  <a:lnTo>
                    <a:pt x="173425" y="42733"/>
                  </a:lnTo>
                  <a:lnTo>
                    <a:pt x="135514" y="81427"/>
                  </a:lnTo>
                  <a:lnTo>
                    <a:pt x="93730" y="115783"/>
                  </a:lnTo>
                  <a:lnTo>
                    <a:pt x="48437" y="145500"/>
                  </a:lnTo>
                  <a:lnTo>
                    <a:pt x="0" y="170281"/>
                  </a:lnTo>
                  <a:lnTo>
                    <a:pt x="136639" y="477189"/>
                  </a:lnTo>
                  <a:lnTo>
                    <a:pt x="182101" y="455287"/>
                  </a:lnTo>
                  <a:lnTo>
                    <a:pt x="226028" y="430777"/>
                  </a:lnTo>
                  <a:lnTo>
                    <a:pt x="268318" y="403745"/>
                  </a:lnTo>
                  <a:lnTo>
                    <a:pt x="308864" y="374276"/>
                  </a:lnTo>
                  <a:lnTo>
                    <a:pt x="347564" y="342455"/>
                  </a:lnTo>
                  <a:lnTo>
                    <a:pt x="384313" y="308369"/>
                  </a:lnTo>
                  <a:lnTo>
                    <a:pt x="419007" y="272102"/>
                  </a:lnTo>
                  <a:lnTo>
                    <a:pt x="451541" y="233741"/>
                  </a:lnTo>
                  <a:lnTo>
                    <a:pt x="481812" y="193370"/>
                  </a:lnTo>
                  <a:lnTo>
                    <a:pt x="20709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444838" y="2819688"/>
            <a:ext cx="10928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25">
                <a:solidFill>
                  <a:srgbClr val="404040"/>
                </a:solidFill>
                <a:latin typeface="Arial Black"/>
                <a:cs typeface="Arial Black"/>
              </a:rPr>
              <a:t>24%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08423" y="4238376"/>
            <a:ext cx="1620520" cy="636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223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Lorem</a:t>
            </a:r>
            <a:r>
              <a:rPr dirty="0" sz="20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Arial"/>
                <a:cs typeface="Arial"/>
              </a:rPr>
              <a:t>ipsum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dolor</a:t>
            </a:r>
            <a:r>
              <a:rPr dirty="0" sz="20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sit</a:t>
            </a:r>
            <a:r>
              <a:rPr dirty="0" sz="20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404040"/>
                </a:solidFill>
                <a:latin typeface="Arial"/>
                <a:cs typeface="Arial"/>
              </a:rPr>
              <a:t>amet.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5103801" y="2019274"/>
            <a:ext cx="2303780" cy="2303780"/>
            <a:chOff x="5103801" y="2019274"/>
            <a:chExt cx="2303780" cy="2303780"/>
          </a:xfrm>
        </p:grpSpPr>
        <p:sp>
          <p:nvSpPr>
            <p:cNvPr id="12" name="object 12" descr=""/>
            <p:cNvSpPr/>
            <p:nvPr/>
          </p:nvSpPr>
          <p:spPr>
            <a:xfrm>
              <a:off x="5664859" y="2019274"/>
              <a:ext cx="1742439" cy="2303780"/>
            </a:xfrm>
            <a:custGeom>
              <a:avLst/>
              <a:gdLst/>
              <a:ahLst/>
              <a:cxnLst/>
              <a:rect l="l" t="t" r="r" b="b"/>
              <a:pathLst>
                <a:path w="1742440" h="2303779">
                  <a:moveTo>
                    <a:pt x="590689" y="0"/>
                  </a:moveTo>
                  <a:lnTo>
                    <a:pt x="590689" y="460667"/>
                  </a:lnTo>
                  <a:lnTo>
                    <a:pt x="643996" y="462726"/>
                  </a:lnTo>
                  <a:lnTo>
                    <a:pt x="696790" y="468862"/>
                  </a:lnTo>
                  <a:lnTo>
                    <a:pt x="748845" y="479011"/>
                  </a:lnTo>
                  <a:lnTo>
                    <a:pt x="799931" y="493111"/>
                  </a:lnTo>
                  <a:lnTo>
                    <a:pt x="849823" y="511098"/>
                  </a:lnTo>
                  <a:lnTo>
                    <a:pt x="898291" y="532910"/>
                  </a:lnTo>
                  <a:lnTo>
                    <a:pt x="945108" y="558482"/>
                  </a:lnTo>
                  <a:lnTo>
                    <a:pt x="984904" y="584117"/>
                  </a:lnTo>
                  <a:lnTo>
                    <a:pt x="1022365" y="611991"/>
                  </a:lnTo>
                  <a:lnTo>
                    <a:pt x="1057456" y="641963"/>
                  </a:lnTo>
                  <a:lnTo>
                    <a:pt x="1090142" y="673892"/>
                  </a:lnTo>
                  <a:lnTo>
                    <a:pt x="1120386" y="707637"/>
                  </a:lnTo>
                  <a:lnTo>
                    <a:pt x="1148153" y="743056"/>
                  </a:lnTo>
                  <a:lnTo>
                    <a:pt x="1173408" y="780009"/>
                  </a:lnTo>
                  <a:lnTo>
                    <a:pt x="1196115" y="818355"/>
                  </a:lnTo>
                  <a:lnTo>
                    <a:pt x="1216239" y="857951"/>
                  </a:lnTo>
                  <a:lnTo>
                    <a:pt x="1233743" y="898658"/>
                  </a:lnTo>
                  <a:lnTo>
                    <a:pt x="1248593" y="940334"/>
                  </a:lnTo>
                  <a:lnTo>
                    <a:pt x="1260752" y="982838"/>
                  </a:lnTo>
                  <a:lnTo>
                    <a:pt x="1270186" y="1026029"/>
                  </a:lnTo>
                  <a:lnTo>
                    <a:pt x="1276858" y="1069765"/>
                  </a:lnTo>
                  <a:lnTo>
                    <a:pt x="1280734" y="1113906"/>
                  </a:lnTo>
                  <a:lnTo>
                    <a:pt x="1281777" y="1158311"/>
                  </a:lnTo>
                  <a:lnTo>
                    <a:pt x="1279951" y="1202837"/>
                  </a:lnTo>
                  <a:lnTo>
                    <a:pt x="1275223" y="1247345"/>
                  </a:lnTo>
                  <a:lnTo>
                    <a:pt x="1267554" y="1291693"/>
                  </a:lnTo>
                  <a:lnTo>
                    <a:pt x="1256912" y="1335739"/>
                  </a:lnTo>
                  <a:lnTo>
                    <a:pt x="1243258" y="1379344"/>
                  </a:lnTo>
                  <a:lnTo>
                    <a:pt x="1226559" y="1422365"/>
                  </a:lnTo>
                  <a:lnTo>
                    <a:pt x="1206779" y="1464662"/>
                  </a:lnTo>
                  <a:lnTo>
                    <a:pt x="1183881" y="1506093"/>
                  </a:lnTo>
                  <a:lnTo>
                    <a:pt x="1158247" y="1545888"/>
                  </a:lnTo>
                  <a:lnTo>
                    <a:pt x="1130375" y="1583349"/>
                  </a:lnTo>
                  <a:lnTo>
                    <a:pt x="1100404" y="1618441"/>
                  </a:lnTo>
                  <a:lnTo>
                    <a:pt x="1068475" y="1651126"/>
                  </a:lnTo>
                  <a:lnTo>
                    <a:pt x="1034731" y="1681370"/>
                  </a:lnTo>
                  <a:lnTo>
                    <a:pt x="999312" y="1709138"/>
                  </a:lnTo>
                  <a:lnTo>
                    <a:pt x="962359" y="1734393"/>
                  </a:lnTo>
                  <a:lnTo>
                    <a:pt x="924014" y="1757100"/>
                  </a:lnTo>
                  <a:lnTo>
                    <a:pt x="884417" y="1777223"/>
                  </a:lnTo>
                  <a:lnTo>
                    <a:pt x="843710" y="1794727"/>
                  </a:lnTo>
                  <a:lnTo>
                    <a:pt x="802034" y="1809577"/>
                  </a:lnTo>
                  <a:lnTo>
                    <a:pt x="759529" y="1821737"/>
                  </a:lnTo>
                  <a:lnTo>
                    <a:pt x="716338" y="1831170"/>
                  </a:lnTo>
                  <a:lnTo>
                    <a:pt x="672601" y="1837843"/>
                  </a:lnTo>
                  <a:lnTo>
                    <a:pt x="628460" y="1841718"/>
                  </a:lnTo>
                  <a:lnTo>
                    <a:pt x="584055" y="1842761"/>
                  </a:lnTo>
                  <a:lnTo>
                    <a:pt x="539528" y="1840936"/>
                  </a:lnTo>
                  <a:lnTo>
                    <a:pt x="495020" y="1836207"/>
                  </a:lnTo>
                  <a:lnTo>
                    <a:pt x="450671" y="1828539"/>
                  </a:lnTo>
                  <a:lnTo>
                    <a:pt x="406624" y="1817896"/>
                  </a:lnTo>
                  <a:lnTo>
                    <a:pt x="363020" y="1804243"/>
                  </a:lnTo>
                  <a:lnTo>
                    <a:pt x="319998" y="1787544"/>
                  </a:lnTo>
                  <a:lnTo>
                    <a:pt x="277701" y="1767763"/>
                  </a:lnTo>
                  <a:lnTo>
                    <a:pt x="236270" y="1744865"/>
                  </a:lnTo>
                  <a:lnTo>
                    <a:pt x="0" y="2140331"/>
                  </a:lnTo>
                  <a:lnTo>
                    <a:pt x="45160" y="2165951"/>
                  </a:lnTo>
                  <a:lnTo>
                    <a:pt x="91310" y="2189452"/>
                  </a:lnTo>
                  <a:lnTo>
                    <a:pt x="138374" y="2210813"/>
                  </a:lnTo>
                  <a:lnTo>
                    <a:pt x="186277" y="2230013"/>
                  </a:lnTo>
                  <a:lnTo>
                    <a:pt x="234944" y="2247032"/>
                  </a:lnTo>
                  <a:lnTo>
                    <a:pt x="284300" y="2261849"/>
                  </a:lnTo>
                  <a:lnTo>
                    <a:pt x="334270" y="2274443"/>
                  </a:lnTo>
                  <a:lnTo>
                    <a:pt x="384778" y="2284793"/>
                  </a:lnTo>
                  <a:lnTo>
                    <a:pt x="435749" y="2292880"/>
                  </a:lnTo>
                  <a:lnTo>
                    <a:pt x="487108" y="2298682"/>
                  </a:lnTo>
                  <a:lnTo>
                    <a:pt x="538780" y="2302178"/>
                  </a:lnTo>
                  <a:lnTo>
                    <a:pt x="590689" y="2303348"/>
                  </a:lnTo>
                  <a:lnTo>
                    <a:pt x="639372" y="2302337"/>
                  </a:lnTo>
                  <a:lnTo>
                    <a:pt x="687540" y="2299333"/>
                  </a:lnTo>
                  <a:lnTo>
                    <a:pt x="735153" y="2294375"/>
                  </a:lnTo>
                  <a:lnTo>
                    <a:pt x="782171" y="2287502"/>
                  </a:lnTo>
                  <a:lnTo>
                    <a:pt x="828554" y="2278755"/>
                  </a:lnTo>
                  <a:lnTo>
                    <a:pt x="874262" y="2268175"/>
                  </a:lnTo>
                  <a:lnTo>
                    <a:pt x="919255" y="2255800"/>
                  </a:lnTo>
                  <a:lnTo>
                    <a:pt x="963493" y="2241671"/>
                  </a:lnTo>
                  <a:lnTo>
                    <a:pt x="1006937" y="2225827"/>
                  </a:lnTo>
                  <a:lnTo>
                    <a:pt x="1049545" y="2208310"/>
                  </a:lnTo>
                  <a:lnTo>
                    <a:pt x="1091279" y="2189158"/>
                  </a:lnTo>
                  <a:lnTo>
                    <a:pt x="1132098" y="2168411"/>
                  </a:lnTo>
                  <a:lnTo>
                    <a:pt x="1171962" y="2146111"/>
                  </a:lnTo>
                  <a:lnTo>
                    <a:pt x="1210832" y="2122296"/>
                  </a:lnTo>
                  <a:lnTo>
                    <a:pt x="1248666" y="2097007"/>
                  </a:lnTo>
                  <a:lnTo>
                    <a:pt x="1285426" y="2070283"/>
                  </a:lnTo>
                  <a:lnTo>
                    <a:pt x="1321072" y="2042165"/>
                  </a:lnTo>
                  <a:lnTo>
                    <a:pt x="1355563" y="2012692"/>
                  </a:lnTo>
                  <a:lnTo>
                    <a:pt x="1388859" y="1981905"/>
                  </a:lnTo>
                  <a:lnTo>
                    <a:pt x="1420921" y="1949843"/>
                  </a:lnTo>
                  <a:lnTo>
                    <a:pt x="1451708" y="1916547"/>
                  </a:lnTo>
                  <a:lnTo>
                    <a:pt x="1481180" y="1882056"/>
                  </a:lnTo>
                  <a:lnTo>
                    <a:pt x="1509299" y="1846411"/>
                  </a:lnTo>
                  <a:lnTo>
                    <a:pt x="1536022" y="1809651"/>
                  </a:lnTo>
                  <a:lnTo>
                    <a:pt x="1561312" y="1771816"/>
                  </a:lnTo>
                  <a:lnTo>
                    <a:pt x="1585126" y="1732946"/>
                  </a:lnTo>
                  <a:lnTo>
                    <a:pt x="1607427" y="1693082"/>
                  </a:lnTo>
                  <a:lnTo>
                    <a:pt x="1628173" y="1652263"/>
                  </a:lnTo>
                  <a:lnTo>
                    <a:pt x="1647325" y="1610530"/>
                  </a:lnTo>
                  <a:lnTo>
                    <a:pt x="1664843" y="1567921"/>
                  </a:lnTo>
                  <a:lnTo>
                    <a:pt x="1680686" y="1524478"/>
                  </a:lnTo>
                  <a:lnTo>
                    <a:pt x="1694815" y="1480240"/>
                  </a:lnTo>
                  <a:lnTo>
                    <a:pt x="1707190" y="1435246"/>
                  </a:lnTo>
                  <a:lnTo>
                    <a:pt x="1717771" y="1389538"/>
                  </a:lnTo>
                  <a:lnTo>
                    <a:pt x="1726518" y="1343156"/>
                  </a:lnTo>
                  <a:lnTo>
                    <a:pt x="1733390" y="1296138"/>
                  </a:lnTo>
                  <a:lnTo>
                    <a:pt x="1738349" y="1248525"/>
                  </a:lnTo>
                  <a:lnTo>
                    <a:pt x="1741353" y="1200357"/>
                  </a:lnTo>
                  <a:lnTo>
                    <a:pt x="1742363" y="1151674"/>
                  </a:lnTo>
                  <a:lnTo>
                    <a:pt x="1741353" y="1102991"/>
                  </a:lnTo>
                  <a:lnTo>
                    <a:pt x="1738349" y="1054823"/>
                  </a:lnTo>
                  <a:lnTo>
                    <a:pt x="1733390" y="1007210"/>
                  </a:lnTo>
                  <a:lnTo>
                    <a:pt x="1726518" y="960192"/>
                  </a:lnTo>
                  <a:lnTo>
                    <a:pt x="1717771" y="913809"/>
                  </a:lnTo>
                  <a:lnTo>
                    <a:pt x="1707190" y="868101"/>
                  </a:lnTo>
                  <a:lnTo>
                    <a:pt x="1694815" y="823108"/>
                  </a:lnTo>
                  <a:lnTo>
                    <a:pt x="1680686" y="778869"/>
                  </a:lnTo>
                  <a:lnTo>
                    <a:pt x="1664843" y="735426"/>
                  </a:lnTo>
                  <a:lnTo>
                    <a:pt x="1647325" y="692818"/>
                  </a:lnTo>
                  <a:lnTo>
                    <a:pt x="1628173" y="651084"/>
                  </a:lnTo>
                  <a:lnTo>
                    <a:pt x="1607427" y="610265"/>
                  </a:lnTo>
                  <a:lnTo>
                    <a:pt x="1585126" y="570401"/>
                  </a:lnTo>
                  <a:lnTo>
                    <a:pt x="1561312" y="531531"/>
                  </a:lnTo>
                  <a:lnTo>
                    <a:pt x="1536022" y="493697"/>
                  </a:lnTo>
                  <a:lnTo>
                    <a:pt x="1509299" y="456936"/>
                  </a:lnTo>
                  <a:lnTo>
                    <a:pt x="1481180" y="421291"/>
                  </a:lnTo>
                  <a:lnTo>
                    <a:pt x="1451708" y="386800"/>
                  </a:lnTo>
                  <a:lnTo>
                    <a:pt x="1420921" y="353504"/>
                  </a:lnTo>
                  <a:lnTo>
                    <a:pt x="1388859" y="321442"/>
                  </a:lnTo>
                  <a:lnTo>
                    <a:pt x="1355563" y="290655"/>
                  </a:lnTo>
                  <a:lnTo>
                    <a:pt x="1321072" y="261182"/>
                  </a:lnTo>
                  <a:lnTo>
                    <a:pt x="1285426" y="233064"/>
                  </a:lnTo>
                  <a:lnTo>
                    <a:pt x="1248666" y="206341"/>
                  </a:lnTo>
                  <a:lnTo>
                    <a:pt x="1210832" y="181051"/>
                  </a:lnTo>
                  <a:lnTo>
                    <a:pt x="1171962" y="157236"/>
                  </a:lnTo>
                  <a:lnTo>
                    <a:pt x="1132098" y="134936"/>
                  </a:lnTo>
                  <a:lnTo>
                    <a:pt x="1091279" y="114190"/>
                  </a:lnTo>
                  <a:lnTo>
                    <a:pt x="1049545" y="95038"/>
                  </a:lnTo>
                  <a:lnTo>
                    <a:pt x="1006937" y="77520"/>
                  </a:lnTo>
                  <a:lnTo>
                    <a:pt x="963493" y="61677"/>
                  </a:lnTo>
                  <a:lnTo>
                    <a:pt x="919255" y="47548"/>
                  </a:lnTo>
                  <a:lnTo>
                    <a:pt x="874262" y="35173"/>
                  </a:lnTo>
                  <a:lnTo>
                    <a:pt x="828554" y="24592"/>
                  </a:lnTo>
                  <a:lnTo>
                    <a:pt x="782171" y="15845"/>
                  </a:lnTo>
                  <a:lnTo>
                    <a:pt x="735153" y="8973"/>
                  </a:lnTo>
                  <a:lnTo>
                    <a:pt x="687540" y="4014"/>
                  </a:lnTo>
                  <a:lnTo>
                    <a:pt x="639372" y="1010"/>
                  </a:lnTo>
                  <a:lnTo>
                    <a:pt x="590689" y="0"/>
                  </a:lnTo>
                  <a:close/>
                </a:path>
              </a:pathLst>
            </a:custGeom>
            <a:solidFill>
              <a:srgbClr val="083B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103801" y="2718309"/>
              <a:ext cx="797560" cy="1441450"/>
            </a:xfrm>
            <a:custGeom>
              <a:avLst/>
              <a:gdLst/>
              <a:ahLst/>
              <a:cxnLst/>
              <a:rect l="l" t="t" r="r" b="b"/>
              <a:pathLst>
                <a:path w="797560" h="1441450">
                  <a:moveTo>
                    <a:pt x="92755" y="0"/>
                  </a:moveTo>
                  <a:lnTo>
                    <a:pt x="74382" y="45623"/>
                  </a:lnTo>
                  <a:lnTo>
                    <a:pt x="58079" y="91610"/>
                  </a:lnTo>
                  <a:lnTo>
                    <a:pt x="43830" y="137904"/>
                  </a:lnTo>
                  <a:lnTo>
                    <a:pt x="31614" y="184448"/>
                  </a:lnTo>
                  <a:lnTo>
                    <a:pt x="21414" y="231185"/>
                  </a:lnTo>
                  <a:lnTo>
                    <a:pt x="13211" y="278059"/>
                  </a:lnTo>
                  <a:lnTo>
                    <a:pt x="6986" y="325012"/>
                  </a:lnTo>
                  <a:lnTo>
                    <a:pt x="2722" y="371988"/>
                  </a:lnTo>
                  <a:lnTo>
                    <a:pt x="399" y="418929"/>
                  </a:lnTo>
                  <a:lnTo>
                    <a:pt x="0" y="465780"/>
                  </a:lnTo>
                  <a:lnTo>
                    <a:pt x="1505" y="512483"/>
                  </a:lnTo>
                  <a:lnTo>
                    <a:pt x="4896" y="558981"/>
                  </a:lnTo>
                  <a:lnTo>
                    <a:pt x="10156" y="605218"/>
                  </a:lnTo>
                  <a:lnTo>
                    <a:pt x="17264" y="651137"/>
                  </a:lnTo>
                  <a:lnTo>
                    <a:pt x="26204" y="696680"/>
                  </a:lnTo>
                  <a:lnTo>
                    <a:pt x="36956" y="741792"/>
                  </a:lnTo>
                  <a:lnTo>
                    <a:pt x="49502" y="786415"/>
                  </a:lnTo>
                  <a:lnTo>
                    <a:pt x="63824" y="830493"/>
                  </a:lnTo>
                  <a:lnTo>
                    <a:pt x="79902" y="873968"/>
                  </a:lnTo>
                  <a:lnTo>
                    <a:pt x="97720" y="916785"/>
                  </a:lnTo>
                  <a:lnTo>
                    <a:pt x="117257" y="958885"/>
                  </a:lnTo>
                  <a:lnTo>
                    <a:pt x="138496" y="1000213"/>
                  </a:lnTo>
                  <a:lnTo>
                    <a:pt x="161418" y="1040711"/>
                  </a:lnTo>
                  <a:lnTo>
                    <a:pt x="186005" y="1080322"/>
                  </a:lnTo>
                  <a:lnTo>
                    <a:pt x="212238" y="1118991"/>
                  </a:lnTo>
                  <a:lnTo>
                    <a:pt x="240099" y="1156659"/>
                  </a:lnTo>
                  <a:lnTo>
                    <a:pt x="269570" y="1193270"/>
                  </a:lnTo>
                  <a:lnTo>
                    <a:pt x="300631" y="1228768"/>
                  </a:lnTo>
                  <a:lnTo>
                    <a:pt x="333265" y="1263095"/>
                  </a:lnTo>
                  <a:lnTo>
                    <a:pt x="367452" y="1296195"/>
                  </a:lnTo>
                  <a:lnTo>
                    <a:pt x="403176" y="1328011"/>
                  </a:lnTo>
                  <a:lnTo>
                    <a:pt x="440416" y="1358486"/>
                  </a:lnTo>
                  <a:lnTo>
                    <a:pt x="479155" y="1387563"/>
                  </a:lnTo>
                  <a:lnTo>
                    <a:pt x="519374" y="1415186"/>
                  </a:lnTo>
                  <a:lnTo>
                    <a:pt x="561054" y="1441297"/>
                  </a:lnTo>
                  <a:lnTo>
                    <a:pt x="797325" y="1045832"/>
                  </a:lnTo>
                  <a:lnTo>
                    <a:pt x="756131" y="1019215"/>
                  </a:lnTo>
                  <a:lnTo>
                    <a:pt x="717394" y="990142"/>
                  </a:lnTo>
                  <a:lnTo>
                    <a:pt x="681164" y="958771"/>
                  </a:lnTo>
                  <a:lnTo>
                    <a:pt x="647494" y="925260"/>
                  </a:lnTo>
                  <a:lnTo>
                    <a:pt x="616434" y="889767"/>
                  </a:lnTo>
                  <a:lnTo>
                    <a:pt x="588037" y="852449"/>
                  </a:lnTo>
                  <a:lnTo>
                    <a:pt x="562352" y="813465"/>
                  </a:lnTo>
                  <a:lnTo>
                    <a:pt x="539431" y="772972"/>
                  </a:lnTo>
                  <a:lnTo>
                    <a:pt x="519326" y="731128"/>
                  </a:lnTo>
                  <a:lnTo>
                    <a:pt x="502088" y="688090"/>
                  </a:lnTo>
                  <a:lnTo>
                    <a:pt x="487768" y="644017"/>
                  </a:lnTo>
                  <a:lnTo>
                    <a:pt x="476418" y="599067"/>
                  </a:lnTo>
                  <a:lnTo>
                    <a:pt x="468088" y="553397"/>
                  </a:lnTo>
                  <a:lnTo>
                    <a:pt x="462831" y="507165"/>
                  </a:lnTo>
                  <a:lnTo>
                    <a:pt x="460696" y="460528"/>
                  </a:lnTo>
                  <a:lnTo>
                    <a:pt x="461737" y="413646"/>
                  </a:lnTo>
                  <a:lnTo>
                    <a:pt x="466003" y="366675"/>
                  </a:lnTo>
                  <a:lnTo>
                    <a:pt x="473546" y="319774"/>
                  </a:lnTo>
                  <a:lnTo>
                    <a:pt x="484417" y="273099"/>
                  </a:lnTo>
                  <a:lnTo>
                    <a:pt x="498668" y="226810"/>
                  </a:lnTo>
                  <a:lnTo>
                    <a:pt x="516350" y="181063"/>
                  </a:lnTo>
                  <a:lnTo>
                    <a:pt x="92755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196550" y="2182298"/>
              <a:ext cx="704850" cy="717550"/>
            </a:xfrm>
            <a:custGeom>
              <a:avLst/>
              <a:gdLst/>
              <a:ahLst/>
              <a:cxnLst/>
              <a:rect l="l" t="t" r="r" b="b"/>
              <a:pathLst>
                <a:path w="704850" h="717550">
                  <a:moveTo>
                    <a:pt x="468299" y="0"/>
                  </a:moveTo>
                  <a:lnTo>
                    <a:pt x="424257" y="27682"/>
                  </a:lnTo>
                  <a:lnTo>
                    <a:pt x="381638" y="57232"/>
                  </a:lnTo>
                  <a:lnTo>
                    <a:pt x="340495" y="88590"/>
                  </a:lnTo>
                  <a:lnTo>
                    <a:pt x="300879" y="121696"/>
                  </a:lnTo>
                  <a:lnTo>
                    <a:pt x="262841" y="156493"/>
                  </a:lnTo>
                  <a:lnTo>
                    <a:pt x="226433" y="192921"/>
                  </a:lnTo>
                  <a:lnTo>
                    <a:pt x="191706" y="230922"/>
                  </a:lnTo>
                  <a:lnTo>
                    <a:pt x="158711" y="270436"/>
                  </a:lnTo>
                  <a:lnTo>
                    <a:pt x="127500" y="311406"/>
                  </a:lnTo>
                  <a:lnTo>
                    <a:pt x="98124" y="353771"/>
                  </a:lnTo>
                  <a:lnTo>
                    <a:pt x="70635" y="397474"/>
                  </a:lnTo>
                  <a:lnTo>
                    <a:pt x="45083" y="442454"/>
                  </a:lnTo>
                  <a:lnTo>
                    <a:pt x="21521" y="488655"/>
                  </a:lnTo>
                  <a:lnTo>
                    <a:pt x="0" y="536016"/>
                  </a:lnTo>
                  <a:lnTo>
                    <a:pt x="423595" y="717067"/>
                  </a:lnTo>
                  <a:lnTo>
                    <a:pt x="444213" y="673164"/>
                  </a:lnTo>
                  <a:lnTo>
                    <a:pt x="467751" y="630992"/>
                  </a:lnTo>
                  <a:lnTo>
                    <a:pt x="494096" y="590686"/>
                  </a:lnTo>
                  <a:lnTo>
                    <a:pt x="523130" y="552379"/>
                  </a:lnTo>
                  <a:lnTo>
                    <a:pt x="554737" y="516202"/>
                  </a:lnTo>
                  <a:lnTo>
                    <a:pt x="588803" y="482289"/>
                  </a:lnTo>
                  <a:lnTo>
                    <a:pt x="625209" y="450773"/>
                  </a:lnTo>
                  <a:lnTo>
                    <a:pt x="663841" y="421788"/>
                  </a:lnTo>
                  <a:lnTo>
                    <a:pt x="704583" y="395465"/>
                  </a:lnTo>
                  <a:lnTo>
                    <a:pt x="46829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664854" y="2019278"/>
              <a:ext cx="591185" cy="558800"/>
            </a:xfrm>
            <a:custGeom>
              <a:avLst/>
              <a:gdLst/>
              <a:ahLst/>
              <a:cxnLst/>
              <a:rect l="l" t="t" r="r" b="b"/>
              <a:pathLst>
                <a:path w="591185" h="558800">
                  <a:moveTo>
                    <a:pt x="590689" y="0"/>
                  </a:moveTo>
                  <a:lnTo>
                    <a:pt x="538782" y="1169"/>
                  </a:lnTo>
                  <a:lnTo>
                    <a:pt x="487112" y="4666"/>
                  </a:lnTo>
                  <a:lnTo>
                    <a:pt x="435754" y="10467"/>
                  </a:lnTo>
                  <a:lnTo>
                    <a:pt x="384783" y="18554"/>
                  </a:lnTo>
                  <a:lnTo>
                    <a:pt x="334275" y="28904"/>
                  </a:lnTo>
                  <a:lnTo>
                    <a:pt x="284305" y="41498"/>
                  </a:lnTo>
                  <a:lnTo>
                    <a:pt x="234948" y="56315"/>
                  </a:lnTo>
                  <a:lnTo>
                    <a:pt x="186280" y="73334"/>
                  </a:lnTo>
                  <a:lnTo>
                    <a:pt x="138376" y="92534"/>
                  </a:lnTo>
                  <a:lnTo>
                    <a:pt x="91311" y="113895"/>
                  </a:lnTo>
                  <a:lnTo>
                    <a:pt x="45160" y="137396"/>
                  </a:lnTo>
                  <a:lnTo>
                    <a:pt x="0" y="163017"/>
                  </a:lnTo>
                  <a:lnTo>
                    <a:pt x="236283" y="558482"/>
                  </a:lnTo>
                  <a:lnTo>
                    <a:pt x="283100" y="532906"/>
                  </a:lnTo>
                  <a:lnTo>
                    <a:pt x="331566" y="511093"/>
                  </a:lnTo>
                  <a:lnTo>
                    <a:pt x="381455" y="493106"/>
                  </a:lnTo>
                  <a:lnTo>
                    <a:pt x="432539" y="479007"/>
                  </a:lnTo>
                  <a:lnTo>
                    <a:pt x="484591" y="468860"/>
                  </a:lnTo>
                  <a:lnTo>
                    <a:pt x="537383" y="462725"/>
                  </a:lnTo>
                  <a:lnTo>
                    <a:pt x="590689" y="460667"/>
                  </a:lnTo>
                  <a:lnTo>
                    <a:pt x="59068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828828" y="2971655"/>
            <a:ext cx="852169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5">
                <a:solidFill>
                  <a:srgbClr val="404040"/>
                </a:solidFill>
                <a:latin typeface="Arial Black"/>
                <a:cs typeface="Arial Black"/>
              </a:rPr>
              <a:t>60%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270602" y="4398176"/>
            <a:ext cx="196977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30250" marR="5080" indent="-71818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Lorem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ipsum</a:t>
            </a:r>
            <a:r>
              <a:rPr dirty="0" sz="16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dolor</a:t>
            </a:r>
            <a:r>
              <a:rPr dirty="0" sz="16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sit 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amet.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7928888" y="2019277"/>
            <a:ext cx="2303780" cy="2303780"/>
            <a:chOff x="7928888" y="2019277"/>
            <a:chExt cx="2303780" cy="2303780"/>
          </a:xfrm>
        </p:grpSpPr>
        <p:sp>
          <p:nvSpPr>
            <p:cNvPr id="19" name="object 19" descr=""/>
            <p:cNvSpPr/>
            <p:nvPr/>
          </p:nvSpPr>
          <p:spPr>
            <a:xfrm>
              <a:off x="7928888" y="2632814"/>
              <a:ext cx="2303780" cy="1690370"/>
            </a:xfrm>
            <a:custGeom>
              <a:avLst/>
              <a:gdLst/>
              <a:ahLst/>
              <a:cxnLst/>
              <a:rect l="l" t="t" r="r" b="b"/>
              <a:pathLst>
                <a:path w="2303779" h="1690370">
                  <a:moveTo>
                    <a:pt x="133436" y="0"/>
                  </a:moveTo>
                  <a:lnTo>
                    <a:pt x="110216" y="46438"/>
                  </a:lnTo>
                  <a:lnTo>
                    <a:pt x="89163" y="93754"/>
                  </a:lnTo>
                  <a:lnTo>
                    <a:pt x="70295" y="141872"/>
                  </a:lnTo>
                  <a:lnTo>
                    <a:pt x="53627" y="190714"/>
                  </a:lnTo>
                  <a:lnTo>
                    <a:pt x="39178" y="240206"/>
                  </a:lnTo>
                  <a:lnTo>
                    <a:pt x="26963" y="290271"/>
                  </a:lnTo>
                  <a:lnTo>
                    <a:pt x="17000" y="340832"/>
                  </a:lnTo>
                  <a:lnTo>
                    <a:pt x="9305" y="391812"/>
                  </a:lnTo>
                  <a:lnTo>
                    <a:pt x="3895" y="443137"/>
                  </a:lnTo>
                  <a:lnTo>
                    <a:pt x="788" y="494729"/>
                  </a:lnTo>
                  <a:lnTo>
                    <a:pt x="0" y="546513"/>
                  </a:lnTo>
                  <a:lnTo>
                    <a:pt x="1547" y="598411"/>
                  </a:lnTo>
                  <a:lnTo>
                    <a:pt x="5104" y="646974"/>
                  </a:lnTo>
                  <a:lnTo>
                    <a:pt x="10625" y="694918"/>
                  </a:lnTo>
                  <a:lnTo>
                    <a:pt x="18068" y="742206"/>
                  </a:lnTo>
                  <a:lnTo>
                    <a:pt x="27392" y="788800"/>
                  </a:lnTo>
                  <a:lnTo>
                    <a:pt x="38554" y="834661"/>
                  </a:lnTo>
                  <a:lnTo>
                    <a:pt x="51513" y="879753"/>
                  </a:lnTo>
                  <a:lnTo>
                    <a:pt x="66226" y="924037"/>
                  </a:lnTo>
                  <a:lnTo>
                    <a:pt x="82651" y="967475"/>
                  </a:lnTo>
                  <a:lnTo>
                    <a:pt x="100746" y="1010029"/>
                  </a:lnTo>
                  <a:lnTo>
                    <a:pt x="120470" y="1051662"/>
                  </a:lnTo>
                  <a:lnTo>
                    <a:pt x="141780" y="1092337"/>
                  </a:lnTo>
                  <a:lnTo>
                    <a:pt x="164634" y="1132014"/>
                  </a:lnTo>
                  <a:lnTo>
                    <a:pt x="188991" y="1170656"/>
                  </a:lnTo>
                  <a:lnTo>
                    <a:pt x="214808" y="1208226"/>
                  </a:lnTo>
                  <a:lnTo>
                    <a:pt x="242043" y="1244686"/>
                  </a:lnTo>
                  <a:lnTo>
                    <a:pt x="270654" y="1279997"/>
                  </a:lnTo>
                  <a:lnTo>
                    <a:pt x="300599" y="1314122"/>
                  </a:lnTo>
                  <a:lnTo>
                    <a:pt x="331837" y="1347023"/>
                  </a:lnTo>
                  <a:lnTo>
                    <a:pt x="364325" y="1378663"/>
                  </a:lnTo>
                  <a:lnTo>
                    <a:pt x="398021" y="1409003"/>
                  </a:lnTo>
                  <a:lnTo>
                    <a:pt x="432883" y="1438005"/>
                  </a:lnTo>
                  <a:lnTo>
                    <a:pt x="468869" y="1465633"/>
                  </a:lnTo>
                  <a:lnTo>
                    <a:pt x="505938" y="1491847"/>
                  </a:lnTo>
                  <a:lnTo>
                    <a:pt x="544046" y="1516610"/>
                  </a:lnTo>
                  <a:lnTo>
                    <a:pt x="583153" y="1539885"/>
                  </a:lnTo>
                  <a:lnTo>
                    <a:pt x="623216" y="1561633"/>
                  </a:lnTo>
                  <a:lnTo>
                    <a:pt x="664193" y="1581817"/>
                  </a:lnTo>
                  <a:lnTo>
                    <a:pt x="706041" y="1600399"/>
                  </a:lnTo>
                  <a:lnTo>
                    <a:pt x="748720" y="1617341"/>
                  </a:lnTo>
                  <a:lnTo>
                    <a:pt x="792187" y="1632605"/>
                  </a:lnTo>
                  <a:lnTo>
                    <a:pt x="836400" y="1646153"/>
                  </a:lnTo>
                  <a:lnTo>
                    <a:pt x="881317" y="1657948"/>
                  </a:lnTo>
                  <a:lnTo>
                    <a:pt x="926897" y="1667951"/>
                  </a:lnTo>
                  <a:lnTo>
                    <a:pt x="973096" y="1676125"/>
                  </a:lnTo>
                  <a:lnTo>
                    <a:pt x="1019873" y="1682433"/>
                  </a:lnTo>
                  <a:lnTo>
                    <a:pt x="1067186" y="1686835"/>
                  </a:lnTo>
                  <a:lnTo>
                    <a:pt x="1114993" y="1689295"/>
                  </a:lnTo>
                  <a:lnTo>
                    <a:pt x="1163252" y="1689775"/>
                  </a:lnTo>
                  <a:lnTo>
                    <a:pt x="1211920" y="1688236"/>
                  </a:lnTo>
                  <a:lnTo>
                    <a:pt x="1260484" y="1684679"/>
                  </a:lnTo>
                  <a:lnTo>
                    <a:pt x="1308428" y="1679158"/>
                  </a:lnTo>
                  <a:lnTo>
                    <a:pt x="1355716" y="1671715"/>
                  </a:lnTo>
                  <a:lnTo>
                    <a:pt x="1402310" y="1662391"/>
                  </a:lnTo>
                  <a:lnTo>
                    <a:pt x="1448171" y="1651229"/>
                  </a:lnTo>
                  <a:lnTo>
                    <a:pt x="1493262" y="1638270"/>
                  </a:lnTo>
                  <a:lnTo>
                    <a:pt x="1537546" y="1623557"/>
                  </a:lnTo>
                  <a:lnTo>
                    <a:pt x="1580984" y="1607132"/>
                  </a:lnTo>
                  <a:lnTo>
                    <a:pt x="1623539" y="1589037"/>
                  </a:lnTo>
                  <a:lnTo>
                    <a:pt x="1665172" y="1569313"/>
                  </a:lnTo>
                  <a:lnTo>
                    <a:pt x="1705846" y="1548003"/>
                  </a:lnTo>
                  <a:lnTo>
                    <a:pt x="1745524" y="1525148"/>
                  </a:lnTo>
                  <a:lnTo>
                    <a:pt x="1784166" y="1500792"/>
                  </a:lnTo>
                  <a:lnTo>
                    <a:pt x="1821736" y="1474975"/>
                  </a:lnTo>
                  <a:lnTo>
                    <a:pt x="1858195" y="1447740"/>
                  </a:lnTo>
                  <a:lnTo>
                    <a:pt x="1893507" y="1419129"/>
                  </a:lnTo>
                  <a:lnTo>
                    <a:pt x="1927632" y="1389183"/>
                  </a:lnTo>
                  <a:lnTo>
                    <a:pt x="1960533" y="1357946"/>
                  </a:lnTo>
                  <a:lnTo>
                    <a:pt x="1992172" y="1325458"/>
                  </a:lnTo>
                  <a:lnTo>
                    <a:pt x="2022512" y="1291762"/>
                  </a:lnTo>
                  <a:lnTo>
                    <a:pt x="2051515" y="1256900"/>
                  </a:lnTo>
                  <a:lnTo>
                    <a:pt x="2079142" y="1220913"/>
                  </a:lnTo>
                  <a:lnTo>
                    <a:pt x="2105357" y="1183845"/>
                  </a:lnTo>
                  <a:lnTo>
                    <a:pt x="2130120" y="1145737"/>
                  </a:lnTo>
                  <a:lnTo>
                    <a:pt x="2153395" y="1106630"/>
                  </a:lnTo>
                  <a:lnTo>
                    <a:pt x="2175143" y="1066567"/>
                  </a:lnTo>
                  <a:lnTo>
                    <a:pt x="2195327" y="1025590"/>
                  </a:lnTo>
                  <a:lnTo>
                    <a:pt x="2213909" y="983741"/>
                  </a:lnTo>
                  <a:lnTo>
                    <a:pt x="2230850" y="941062"/>
                  </a:lnTo>
                  <a:lnTo>
                    <a:pt x="2246114" y="897595"/>
                  </a:lnTo>
                  <a:lnTo>
                    <a:pt x="2259662" y="853382"/>
                  </a:lnTo>
                  <a:lnTo>
                    <a:pt x="2271457" y="808465"/>
                  </a:lnTo>
                  <a:lnTo>
                    <a:pt x="2281461" y="762886"/>
                  </a:lnTo>
                  <a:lnTo>
                    <a:pt x="2289635" y="716687"/>
                  </a:lnTo>
                  <a:lnTo>
                    <a:pt x="2295942" y="669910"/>
                  </a:lnTo>
                  <a:lnTo>
                    <a:pt x="2300345" y="622597"/>
                  </a:lnTo>
                  <a:lnTo>
                    <a:pt x="2302805" y="574790"/>
                  </a:lnTo>
                  <a:lnTo>
                    <a:pt x="2303284" y="526531"/>
                  </a:lnTo>
                  <a:lnTo>
                    <a:pt x="2301746" y="477862"/>
                  </a:lnTo>
                  <a:lnTo>
                    <a:pt x="1841701" y="501967"/>
                  </a:lnTo>
                  <a:lnTo>
                    <a:pt x="1842438" y="555311"/>
                  </a:lnTo>
                  <a:lnTo>
                    <a:pt x="1839077" y="608355"/>
                  </a:lnTo>
                  <a:lnTo>
                    <a:pt x="1831668" y="660870"/>
                  </a:lnTo>
                  <a:lnTo>
                    <a:pt x="1820264" y="712625"/>
                  </a:lnTo>
                  <a:lnTo>
                    <a:pt x="1804913" y="763389"/>
                  </a:lnTo>
                  <a:lnTo>
                    <a:pt x="1785668" y="812931"/>
                  </a:lnTo>
                  <a:lnTo>
                    <a:pt x="1762580" y="861021"/>
                  </a:lnTo>
                  <a:lnTo>
                    <a:pt x="1739063" y="902104"/>
                  </a:lnTo>
                  <a:lnTo>
                    <a:pt x="1713187" y="940972"/>
                  </a:lnTo>
                  <a:lnTo>
                    <a:pt x="1685093" y="977583"/>
                  </a:lnTo>
                  <a:lnTo>
                    <a:pt x="1654918" y="1011895"/>
                  </a:lnTo>
                  <a:lnTo>
                    <a:pt x="1622803" y="1043863"/>
                  </a:lnTo>
                  <a:lnTo>
                    <a:pt x="1588885" y="1073446"/>
                  </a:lnTo>
                  <a:lnTo>
                    <a:pt x="1553305" y="1100601"/>
                  </a:lnTo>
                  <a:lnTo>
                    <a:pt x="1516200" y="1125283"/>
                  </a:lnTo>
                  <a:lnTo>
                    <a:pt x="1477711" y="1147452"/>
                  </a:lnTo>
                  <a:lnTo>
                    <a:pt x="1437976" y="1167063"/>
                  </a:lnTo>
                  <a:lnTo>
                    <a:pt x="1397135" y="1184074"/>
                  </a:lnTo>
                  <a:lnTo>
                    <a:pt x="1355326" y="1198441"/>
                  </a:lnTo>
                  <a:lnTo>
                    <a:pt x="1312688" y="1210123"/>
                  </a:lnTo>
                  <a:lnTo>
                    <a:pt x="1269361" y="1219076"/>
                  </a:lnTo>
                  <a:lnTo>
                    <a:pt x="1225483" y="1225256"/>
                  </a:lnTo>
                  <a:lnTo>
                    <a:pt x="1181194" y="1228622"/>
                  </a:lnTo>
                  <a:lnTo>
                    <a:pt x="1136633" y="1229131"/>
                  </a:lnTo>
                  <a:lnTo>
                    <a:pt x="1091939" y="1226739"/>
                  </a:lnTo>
                  <a:lnTo>
                    <a:pt x="1047250" y="1221403"/>
                  </a:lnTo>
                  <a:lnTo>
                    <a:pt x="1002706" y="1213081"/>
                  </a:lnTo>
                  <a:lnTo>
                    <a:pt x="958447" y="1201729"/>
                  </a:lnTo>
                  <a:lnTo>
                    <a:pt x="914610" y="1187306"/>
                  </a:lnTo>
                  <a:lnTo>
                    <a:pt x="871335" y="1169767"/>
                  </a:lnTo>
                  <a:lnTo>
                    <a:pt x="828761" y="1149070"/>
                  </a:lnTo>
                  <a:lnTo>
                    <a:pt x="787679" y="1125553"/>
                  </a:lnTo>
                  <a:lnTo>
                    <a:pt x="748811" y="1099677"/>
                  </a:lnTo>
                  <a:lnTo>
                    <a:pt x="712199" y="1071583"/>
                  </a:lnTo>
                  <a:lnTo>
                    <a:pt x="677888" y="1041408"/>
                  </a:lnTo>
                  <a:lnTo>
                    <a:pt x="645919" y="1009292"/>
                  </a:lnTo>
                  <a:lnTo>
                    <a:pt x="616336" y="975374"/>
                  </a:lnTo>
                  <a:lnTo>
                    <a:pt x="589182" y="939793"/>
                  </a:lnTo>
                  <a:lnTo>
                    <a:pt x="564499" y="902688"/>
                  </a:lnTo>
                  <a:lnTo>
                    <a:pt x="542331" y="864198"/>
                  </a:lnTo>
                  <a:lnTo>
                    <a:pt x="522720" y="824463"/>
                  </a:lnTo>
                  <a:lnTo>
                    <a:pt x="505709" y="783621"/>
                  </a:lnTo>
                  <a:lnTo>
                    <a:pt x="491341" y="741811"/>
                  </a:lnTo>
                  <a:lnTo>
                    <a:pt x="479660" y="699173"/>
                  </a:lnTo>
                  <a:lnTo>
                    <a:pt x="470707" y="655846"/>
                  </a:lnTo>
                  <a:lnTo>
                    <a:pt x="464526" y="611968"/>
                  </a:lnTo>
                  <a:lnTo>
                    <a:pt x="461160" y="567679"/>
                  </a:lnTo>
                  <a:lnTo>
                    <a:pt x="460652" y="523118"/>
                  </a:lnTo>
                  <a:lnTo>
                    <a:pt x="463044" y="478424"/>
                  </a:lnTo>
                  <a:lnTo>
                    <a:pt x="468380" y="433736"/>
                  </a:lnTo>
                  <a:lnTo>
                    <a:pt x="476702" y="389192"/>
                  </a:lnTo>
                  <a:lnTo>
                    <a:pt x="488054" y="344933"/>
                  </a:lnTo>
                  <a:lnTo>
                    <a:pt x="502477" y="301097"/>
                  </a:lnTo>
                  <a:lnTo>
                    <a:pt x="520016" y="257824"/>
                  </a:lnTo>
                  <a:lnTo>
                    <a:pt x="540713" y="215252"/>
                  </a:lnTo>
                  <a:lnTo>
                    <a:pt x="133436" y="0"/>
                  </a:lnTo>
                  <a:close/>
                </a:path>
              </a:pathLst>
            </a:custGeom>
            <a:solidFill>
              <a:srgbClr val="F5A7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062322" y="2019277"/>
              <a:ext cx="1415415" cy="829310"/>
            </a:xfrm>
            <a:custGeom>
              <a:avLst/>
              <a:gdLst/>
              <a:ahLst/>
              <a:cxnLst/>
              <a:rect l="l" t="t" r="r" b="b"/>
              <a:pathLst>
                <a:path w="1415415" h="829310">
                  <a:moveTo>
                    <a:pt x="1038616" y="0"/>
                  </a:moveTo>
                  <a:lnTo>
                    <a:pt x="991618" y="137"/>
                  </a:lnTo>
                  <a:lnTo>
                    <a:pt x="944811" y="2189"/>
                  </a:lnTo>
                  <a:lnTo>
                    <a:pt x="898251" y="6137"/>
                  </a:lnTo>
                  <a:lnTo>
                    <a:pt x="851994" y="11957"/>
                  </a:lnTo>
                  <a:lnTo>
                    <a:pt x="806096" y="19629"/>
                  </a:lnTo>
                  <a:lnTo>
                    <a:pt x="760612" y="29131"/>
                  </a:lnTo>
                  <a:lnTo>
                    <a:pt x="715599" y="40442"/>
                  </a:lnTo>
                  <a:lnTo>
                    <a:pt x="671112" y="53540"/>
                  </a:lnTo>
                  <a:lnTo>
                    <a:pt x="627206" y="68405"/>
                  </a:lnTo>
                  <a:lnTo>
                    <a:pt x="583939" y="85013"/>
                  </a:lnTo>
                  <a:lnTo>
                    <a:pt x="541365" y="103345"/>
                  </a:lnTo>
                  <a:lnTo>
                    <a:pt x="499540" y="123379"/>
                  </a:lnTo>
                  <a:lnTo>
                    <a:pt x="458520" y="145093"/>
                  </a:lnTo>
                  <a:lnTo>
                    <a:pt x="418361" y="168466"/>
                  </a:lnTo>
                  <a:lnTo>
                    <a:pt x="379118" y="193476"/>
                  </a:lnTo>
                  <a:lnTo>
                    <a:pt x="340848" y="220103"/>
                  </a:lnTo>
                  <a:lnTo>
                    <a:pt x="303606" y="248324"/>
                  </a:lnTo>
                  <a:lnTo>
                    <a:pt x="267447" y="278118"/>
                  </a:lnTo>
                  <a:lnTo>
                    <a:pt x="232429" y="309465"/>
                  </a:lnTo>
                  <a:lnTo>
                    <a:pt x="198605" y="342341"/>
                  </a:lnTo>
                  <a:lnTo>
                    <a:pt x="166033" y="376727"/>
                  </a:lnTo>
                  <a:lnTo>
                    <a:pt x="134768" y="412601"/>
                  </a:lnTo>
                  <a:lnTo>
                    <a:pt x="104866" y="449940"/>
                  </a:lnTo>
                  <a:lnTo>
                    <a:pt x="76382" y="488725"/>
                  </a:lnTo>
                  <a:lnTo>
                    <a:pt x="49373" y="528932"/>
                  </a:lnTo>
                  <a:lnTo>
                    <a:pt x="23893" y="570542"/>
                  </a:lnTo>
                  <a:lnTo>
                    <a:pt x="0" y="613532"/>
                  </a:lnTo>
                  <a:lnTo>
                    <a:pt x="407289" y="828785"/>
                  </a:lnTo>
                  <a:lnTo>
                    <a:pt x="431712" y="786254"/>
                  </a:lnTo>
                  <a:lnTo>
                    <a:pt x="458717" y="746048"/>
                  </a:lnTo>
                  <a:lnTo>
                    <a:pt x="488148" y="708226"/>
                  </a:lnTo>
                  <a:lnTo>
                    <a:pt x="519850" y="672847"/>
                  </a:lnTo>
                  <a:lnTo>
                    <a:pt x="553669" y="639972"/>
                  </a:lnTo>
                  <a:lnTo>
                    <a:pt x="589449" y="609660"/>
                  </a:lnTo>
                  <a:lnTo>
                    <a:pt x="627036" y="581969"/>
                  </a:lnTo>
                  <a:lnTo>
                    <a:pt x="666274" y="556960"/>
                  </a:lnTo>
                  <a:lnTo>
                    <a:pt x="707009" y="534693"/>
                  </a:lnTo>
                  <a:lnTo>
                    <a:pt x="749085" y="515225"/>
                  </a:lnTo>
                  <a:lnTo>
                    <a:pt x="792349" y="498618"/>
                  </a:lnTo>
                  <a:lnTo>
                    <a:pt x="836644" y="484930"/>
                  </a:lnTo>
                  <a:lnTo>
                    <a:pt x="881816" y="474221"/>
                  </a:lnTo>
                  <a:lnTo>
                    <a:pt x="927710" y="466551"/>
                  </a:lnTo>
                  <a:lnTo>
                    <a:pt x="974171" y="461978"/>
                  </a:lnTo>
                  <a:lnTo>
                    <a:pt x="1021044" y="460563"/>
                  </a:lnTo>
                  <a:lnTo>
                    <a:pt x="1068175" y="462364"/>
                  </a:lnTo>
                  <a:lnTo>
                    <a:pt x="1115407" y="467442"/>
                  </a:lnTo>
                  <a:lnTo>
                    <a:pt x="1162587" y="475856"/>
                  </a:lnTo>
                  <a:lnTo>
                    <a:pt x="1209559" y="487665"/>
                  </a:lnTo>
                  <a:lnTo>
                    <a:pt x="1256169" y="502928"/>
                  </a:lnTo>
                  <a:lnTo>
                    <a:pt x="1414805" y="70442"/>
                  </a:lnTo>
                  <a:lnTo>
                    <a:pt x="1368283" y="54482"/>
                  </a:lnTo>
                  <a:lnTo>
                    <a:pt x="1321505" y="40609"/>
                  </a:lnTo>
                  <a:lnTo>
                    <a:pt x="1274529" y="28801"/>
                  </a:lnTo>
                  <a:lnTo>
                    <a:pt x="1227410" y="19038"/>
                  </a:lnTo>
                  <a:lnTo>
                    <a:pt x="1180203" y="11297"/>
                  </a:lnTo>
                  <a:lnTo>
                    <a:pt x="1132965" y="5559"/>
                  </a:lnTo>
                  <a:lnTo>
                    <a:pt x="1085751" y="1800"/>
                  </a:lnTo>
                  <a:lnTo>
                    <a:pt x="1038616" y="0"/>
                  </a:lnTo>
                  <a:close/>
                </a:path>
              </a:pathLst>
            </a:custGeom>
            <a:solidFill>
              <a:srgbClr val="252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318495" y="2089716"/>
              <a:ext cx="718820" cy="696595"/>
            </a:xfrm>
            <a:custGeom>
              <a:avLst/>
              <a:gdLst/>
              <a:ahLst/>
              <a:cxnLst/>
              <a:rect l="l" t="t" r="r" b="b"/>
              <a:pathLst>
                <a:path w="718820" h="696594">
                  <a:moveTo>
                    <a:pt x="158635" y="0"/>
                  </a:moveTo>
                  <a:lnTo>
                    <a:pt x="0" y="432498"/>
                  </a:lnTo>
                  <a:lnTo>
                    <a:pt x="44922" y="450786"/>
                  </a:lnTo>
                  <a:lnTo>
                    <a:pt x="88268" y="472084"/>
                  </a:lnTo>
                  <a:lnTo>
                    <a:pt x="129897" y="496282"/>
                  </a:lnTo>
                  <a:lnTo>
                    <a:pt x="169673" y="523271"/>
                  </a:lnTo>
                  <a:lnTo>
                    <a:pt x="207455" y="552942"/>
                  </a:lnTo>
                  <a:lnTo>
                    <a:pt x="243105" y="585186"/>
                  </a:lnTo>
                  <a:lnTo>
                    <a:pt x="276484" y="619894"/>
                  </a:lnTo>
                  <a:lnTo>
                    <a:pt x="307454" y="656956"/>
                  </a:lnTo>
                  <a:lnTo>
                    <a:pt x="335876" y="696264"/>
                  </a:lnTo>
                  <a:lnTo>
                    <a:pt x="718426" y="439610"/>
                  </a:lnTo>
                  <a:lnTo>
                    <a:pt x="688476" y="397075"/>
                  </a:lnTo>
                  <a:lnTo>
                    <a:pt x="656736" y="356060"/>
                  </a:lnTo>
                  <a:lnTo>
                    <a:pt x="623268" y="316614"/>
                  </a:lnTo>
                  <a:lnTo>
                    <a:pt x="588134" y="278784"/>
                  </a:lnTo>
                  <a:lnTo>
                    <a:pt x="551394" y="242619"/>
                  </a:lnTo>
                  <a:lnTo>
                    <a:pt x="513110" y="208166"/>
                  </a:lnTo>
                  <a:lnTo>
                    <a:pt x="473344" y="175475"/>
                  </a:lnTo>
                  <a:lnTo>
                    <a:pt x="432157" y="144594"/>
                  </a:lnTo>
                  <a:lnTo>
                    <a:pt x="389611" y="115570"/>
                  </a:lnTo>
                  <a:lnTo>
                    <a:pt x="345766" y="88451"/>
                  </a:lnTo>
                  <a:lnTo>
                    <a:pt x="300685" y="63287"/>
                  </a:lnTo>
                  <a:lnTo>
                    <a:pt x="254428" y="40125"/>
                  </a:lnTo>
                  <a:lnTo>
                    <a:pt x="207058" y="19013"/>
                  </a:lnTo>
                  <a:lnTo>
                    <a:pt x="158635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654372" y="2529325"/>
              <a:ext cx="576580" cy="605790"/>
            </a:xfrm>
            <a:custGeom>
              <a:avLst/>
              <a:gdLst/>
              <a:ahLst/>
              <a:cxnLst/>
              <a:rect l="l" t="t" r="r" b="b"/>
              <a:pathLst>
                <a:path w="576579" h="605789">
                  <a:moveTo>
                    <a:pt x="382549" y="0"/>
                  </a:moveTo>
                  <a:lnTo>
                    <a:pt x="0" y="256654"/>
                  </a:lnTo>
                  <a:lnTo>
                    <a:pt x="27988" y="302066"/>
                  </a:lnTo>
                  <a:lnTo>
                    <a:pt x="52306" y="349325"/>
                  </a:lnTo>
                  <a:lnTo>
                    <a:pt x="72877" y="398206"/>
                  </a:lnTo>
                  <a:lnTo>
                    <a:pt x="89629" y="448484"/>
                  </a:lnTo>
                  <a:lnTo>
                    <a:pt x="102485" y="499936"/>
                  </a:lnTo>
                  <a:lnTo>
                    <a:pt x="111373" y="552336"/>
                  </a:lnTo>
                  <a:lnTo>
                    <a:pt x="116217" y="605459"/>
                  </a:lnTo>
                  <a:lnTo>
                    <a:pt x="576262" y="581355"/>
                  </a:lnTo>
                  <a:lnTo>
                    <a:pt x="572377" y="529579"/>
                  </a:lnTo>
                  <a:lnTo>
                    <a:pt x="566181" y="478161"/>
                  </a:lnTo>
                  <a:lnTo>
                    <a:pt x="557699" y="427176"/>
                  </a:lnTo>
                  <a:lnTo>
                    <a:pt x="546956" y="376697"/>
                  </a:lnTo>
                  <a:lnTo>
                    <a:pt x="533975" y="326800"/>
                  </a:lnTo>
                  <a:lnTo>
                    <a:pt x="518782" y="277556"/>
                  </a:lnTo>
                  <a:lnTo>
                    <a:pt x="501401" y="229042"/>
                  </a:lnTo>
                  <a:lnTo>
                    <a:pt x="481858" y="181331"/>
                  </a:lnTo>
                  <a:lnTo>
                    <a:pt x="460176" y="134497"/>
                  </a:lnTo>
                  <a:lnTo>
                    <a:pt x="436381" y="88614"/>
                  </a:lnTo>
                  <a:lnTo>
                    <a:pt x="410497" y="43757"/>
                  </a:lnTo>
                  <a:lnTo>
                    <a:pt x="382549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8653818" y="2971655"/>
            <a:ext cx="852169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25">
                <a:solidFill>
                  <a:srgbClr val="404040"/>
                </a:solidFill>
                <a:latin typeface="Arial Black"/>
                <a:cs typeface="Arial Black"/>
              </a:rPr>
              <a:t>65%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8095591" y="4398176"/>
            <a:ext cx="196977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30250" marR="5080" indent="-718185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Lorem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ipsum</a:t>
            </a:r>
            <a:r>
              <a:rPr dirty="0" sz="16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dolor</a:t>
            </a:r>
            <a:r>
              <a:rPr dirty="0" sz="16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sit 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amet.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27299" y="5666129"/>
            <a:ext cx="482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Arial"/>
                <a:cs typeface="Arial"/>
              </a:rPr>
              <a:t>Data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903853" y="5666129"/>
            <a:ext cx="4914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B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573023" y="5710428"/>
            <a:ext cx="11492230" cy="1080135"/>
            <a:chOff x="573023" y="5710428"/>
            <a:chExt cx="11492230" cy="1080135"/>
          </a:xfrm>
        </p:grpSpPr>
        <p:sp>
          <p:nvSpPr>
            <p:cNvPr id="28" name="object 28" descr=""/>
            <p:cNvSpPr/>
            <p:nvPr/>
          </p:nvSpPr>
          <p:spPr>
            <a:xfrm>
              <a:off x="573023" y="5710428"/>
              <a:ext cx="134620" cy="135890"/>
            </a:xfrm>
            <a:custGeom>
              <a:avLst/>
              <a:gdLst/>
              <a:ahLst/>
              <a:cxnLst/>
              <a:rect l="l" t="t" r="r" b="b"/>
              <a:pathLst>
                <a:path w="134620" h="135889">
                  <a:moveTo>
                    <a:pt x="134112" y="0"/>
                  </a:moveTo>
                  <a:lnTo>
                    <a:pt x="0" y="0"/>
                  </a:lnTo>
                  <a:lnTo>
                    <a:pt x="0" y="135636"/>
                  </a:lnTo>
                  <a:lnTo>
                    <a:pt x="134112" y="135636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FF6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648968" y="5710428"/>
              <a:ext cx="134620" cy="135890"/>
            </a:xfrm>
            <a:custGeom>
              <a:avLst/>
              <a:gdLst/>
              <a:ahLst/>
              <a:cxnLst/>
              <a:rect l="l" t="t" r="r" b="b"/>
              <a:pathLst>
                <a:path w="134619" h="135889">
                  <a:moveTo>
                    <a:pt x="134112" y="0"/>
                  </a:moveTo>
                  <a:lnTo>
                    <a:pt x="0" y="0"/>
                  </a:lnTo>
                  <a:lnTo>
                    <a:pt x="0" y="135636"/>
                  </a:lnTo>
                  <a:lnTo>
                    <a:pt x="134112" y="135636"/>
                  </a:lnTo>
                  <a:lnTo>
                    <a:pt x="134112" y="0"/>
                  </a:lnTo>
                  <a:close/>
                </a:path>
              </a:pathLst>
            </a:custGeom>
            <a:solidFill>
              <a:srgbClr val="083B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724912" y="5710428"/>
              <a:ext cx="135890" cy="135890"/>
            </a:xfrm>
            <a:custGeom>
              <a:avLst/>
              <a:gdLst/>
              <a:ahLst/>
              <a:cxnLst/>
              <a:rect l="l" t="t" r="r" b="b"/>
              <a:pathLst>
                <a:path w="135889" h="135889">
                  <a:moveTo>
                    <a:pt x="135636" y="0"/>
                  </a:moveTo>
                  <a:lnTo>
                    <a:pt x="0" y="0"/>
                  </a:lnTo>
                  <a:lnTo>
                    <a:pt x="0" y="135636"/>
                  </a:lnTo>
                  <a:lnTo>
                    <a:pt x="135636" y="135636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F5A7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90019" y="6365748"/>
              <a:ext cx="466342" cy="416051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1590781" y="6366510"/>
              <a:ext cx="464820" cy="414655"/>
            </a:xfrm>
            <a:custGeom>
              <a:avLst/>
              <a:gdLst/>
              <a:ahLst/>
              <a:cxnLst/>
              <a:rect l="l" t="t" r="r" b="b"/>
              <a:pathLst>
                <a:path w="464820" h="414654">
                  <a:moveTo>
                    <a:pt x="69088" y="0"/>
                  </a:moveTo>
                  <a:lnTo>
                    <a:pt x="464820" y="0"/>
                  </a:lnTo>
                  <a:lnTo>
                    <a:pt x="464820" y="345439"/>
                  </a:lnTo>
                  <a:lnTo>
                    <a:pt x="459389" y="372329"/>
                  </a:lnTo>
                  <a:lnTo>
                    <a:pt x="444582" y="394290"/>
                  </a:lnTo>
                  <a:lnTo>
                    <a:pt x="422621" y="409097"/>
                  </a:lnTo>
                  <a:lnTo>
                    <a:pt x="395732" y="414527"/>
                  </a:lnTo>
                  <a:lnTo>
                    <a:pt x="0" y="414527"/>
                  </a:lnTo>
                  <a:lnTo>
                    <a:pt x="0" y="69087"/>
                  </a:lnTo>
                  <a:lnTo>
                    <a:pt x="5430" y="42198"/>
                  </a:lnTo>
                  <a:lnTo>
                    <a:pt x="20237" y="20237"/>
                  </a:lnTo>
                  <a:lnTo>
                    <a:pt x="42198" y="5430"/>
                  </a:lnTo>
                  <a:lnTo>
                    <a:pt x="69088" y="0"/>
                  </a:lnTo>
                  <a:close/>
                </a:path>
              </a:pathLst>
            </a:custGeom>
            <a:ln w="1905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3023882" y="5666129"/>
            <a:ext cx="4997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Data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7503" y="6365747"/>
            <a:ext cx="1773935" cy="347471"/>
          </a:xfrm>
          <a:prstGeom prst="rect">
            <a:avLst/>
          </a:prstGeom>
        </p:spPr>
      </p:pic>
      <p:sp>
        <p:nvSpPr>
          <p:cNvPr id="35" name="object 3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6" name="object 3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Jens</a:t>
            </a:r>
            <a:r>
              <a:rPr dirty="0" spc="-25"/>
              <a:t> </a:t>
            </a:r>
            <a:r>
              <a:rPr dirty="0" spc="-10"/>
              <a:t>Martensson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38784" y="872314"/>
            <a:ext cx="31870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RISE</a:t>
            </a:r>
            <a:r>
              <a:rPr dirty="0" sz="1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RECOVERY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6083" y="6409944"/>
            <a:ext cx="1773935" cy="34747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8491" y="272808"/>
            <a:ext cx="10415003" cy="5858243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889000" y="273050"/>
            <a:ext cx="11176635" cy="6517640"/>
            <a:chOff x="889000" y="273050"/>
            <a:chExt cx="11176635" cy="651764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90019" y="6365747"/>
              <a:ext cx="466342" cy="41605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1590781" y="6366509"/>
              <a:ext cx="464820" cy="414655"/>
            </a:xfrm>
            <a:custGeom>
              <a:avLst/>
              <a:gdLst/>
              <a:ahLst/>
              <a:cxnLst/>
              <a:rect l="l" t="t" r="r" b="b"/>
              <a:pathLst>
                <a:path w="464820" h="414654">
                  <a:moveTo>
                    <a:pt x="69088" y="0"/>
                  </a:moveTo>
                  <a:lnTo>
                    <a:pt x="464820" y="0"/>
                  </a:lnTo>
                  <a:lnTo>
                    <a:pt x="464820" y="345439"/>
                  </a:lnTo>
                  <a:lnTo>
                    <a:pt x="459389" y="372329"/>
                  </a:lnTo>
                  <a:lnTo>
                    <a:pt x="444582" y="394290"/>
                  </a:lnTo>
                  <a:lnTo>
                    <a:pt x="422621" y="409097"/>
                  </a:lnTo>
                  <a:lnTo>
                    <a:pt x="395732" y="414527"/>
                  </a:lnTo>
                  <a:lnTo>
                    <a:pt x="0" y="414527"/>
                  </a:lnTo>
                  <a:lnTo>
                    <a:pt x="0" y="69087"/>
                  </a:lnTo>
                  <a:lnTo>
                    <a:pt x="5430" y="42198"/>
                  </a:lnTo>
                  <a:lnTo>
                    <a:pt x="20237" y="20237"/>
                  </a:lnTo>
                  <a:lnTo>
                    <a:pt x="42198" y="5430"/>
                  </a:lnTo>
                  <a:lnTo>
                    <a:pt x="69088" y="0"/>
                  </a:lnTo>
                  <a:close/>
                </a:path>
              </a:pathLst>
            </a:custGeom>
            <a:ln w="1905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89000" y="273050"/>
              <a:ext cx="10414000" cy="5857875"/>
            </a:xfrm>
            <a:custGeom>
              <a:avLst/>
              <a:gdLst/>
              <a:ahLst/>
              <a:cxnLst/>
              <a:rect l="l" t="t" r="r" b="b"/>
              <a:pathLst>
                <a:path w="10414000" h="5857875">
                  <a:moveTo>
                    <a:pt x="0" y="5857875"/>
                  </a:moveTo>
                  <a:lnTo>
                    <a:pt x="10414000" y="5857875"/>
                  </a:lnTo>
                  <a:lnTo>
                    <a:pt x="10414000" y="0"/>
                  </a:lnTo>
                  <a:lnTo>
                    <a:pt x="0" y="0"/>
                  </a:lnTo>
                  <a:lnTo>
                    <a:pt x="0" y="5857875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95350" y="279400"/>
              <a:ext cx="10401300" cy="5845175"/>
            </a:xfrm>
            <a:custGeom>
              <a:avLst/>
              <a:gdLst/>
              <a:ahLst/>
              <a:cxnLst/>
              <a:rect l="l" t="t" r="r" b="b"/>
              <a:pathLst>
                <a:path w="10401300" h="5845175">
                  <a:moveTo>
                    <a:pt x="0" y="5845175"/>
                  </a:moveTo>
                  <a:lnTo>
                    <a:pt x="10401300" y="5845175"/>
                  </a:lnTo>
                  <a:lnTo>
                    <a:pt x="10401300" y="0"/>
                  </a:lnTo>
                  <a:lnTo>
                    <a:pt x="0" y="0"/>
                  </a:lnTo>
                  <a:lnTo>
                    <a:pt x="0" y="584517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3775" y="5781662"/>
              <a:ext cx="247650" cy="24766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993775" y="5781662"/>
              <a:ext cx="247650" cy="248285"/>
            </a:xfrm>
            <a:custGeom>
              <a:avLst/>
              <a:gdLst/>
              <a:ahLst/>
              <a:cxnLst/>
              <a:rect l="l" t="t" r="r" b="b"/>
              <a:pathLst>
                <a:path w="247650" h="248285">
                  <a:moveTo>
                    <a:pt x="47625" y="247662"/>
                  </a:moveTo>
                  <a:lnTo>
                    <a:pt x="29089" y="243914"/>
                  </a:lnTo>
                  <a:lnTo>
                    <a:pt x="13954" y="233708"/>
                  </a:lnTo>
                  <a:lnTo>
                    <a:pt x="3748" y="218573"/>
                  </a:lnTo>
                  <a:lnTo>
                    <a:pt x="0" y="200037"/>
                  </a:lnTo>
                  <a:lnTo>
                    <a:pt x="0" y="47624"/>
                  </a:lnTo>
                  <a:lnTo>
                    <a:pt x="3748" y="29089"/>
                  </a:lnTo>
                  <a:lnTo>
                    <a:pt x="13954" y="13954"/>
                  </a:lnTo>
                  <a:lnTo>
                    <a:pt x="29089" y="3748"/>
                  </a:lnTo>
                  <a:lnTo>
                    <a:pt x="47625" y="0"/>
                  </a:lnTo>
                  <a:lnTo>
                    <a:pt x="200025" y="0"/>
                  </a:lnTo>
                  <a:lnTo>
                    <a:pt x="218560" y="3748"/>
                  </a:lnTo>
                  <a:lnTo>
                    <a:pt x="233695" y="13954"/>
                  </a:lnTo>
                  <a:lnTo>
                    <a:pt x="243901" y="29089"/>
                  </a:lnTo>
                  <a:lnTo>
                    <a:pt x="247650" y="47624"/>
                  </a:lnTo>
                  <a:lnTo>
                    <a:pt x="247650" y="200037"/>
                  </a:lnTo>
                  <a:lnTo>
                    <a:pt x="243901" y="218573"/>
                  </a:lnTo>
                  <a:lnTo>
                    <a:pt x="233695" y="233708"/>
                  </a:lnTo>
                  <a:lnTo>
                    <a:pt x="218560" y="243914"/>
                  </a:lnTo>
                  <a:lnTo>
                    <a:pt x="200025" y="247662"/>
                  </a:lnTo>
                  <a:lnTo>
                    <a:pt x="47625" y="24766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4411" y="5802312"/>
              <a:ext cx="206375" cy="206375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Jens</a:t>
            </a:r>
            <a:r>
              <a:rPr dirty="0" spc="-25"/>
              <a:t> </a:t>
            </a:r>
            <a:r>
              <a:rPr dirty="0" spc="-10"/>
              <a:t>Martensson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55805" cy="6859905"/>
            <a:chOff x="0" y="0"/>
            <a:chExt cx="12155805" cy="68599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90019" y="6365748"/>
              <a:ext cx="466342" cy="41605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1590781" y="6366510"/>
              <a:ext cx="464820" cy="414655"/>
            </a:xfrm>
            <a:custGeom>
              <a:avLst/>
              <a:gdLst/>
              <a:ahLst/>
              <a:cxnLst/>
              <a:rect l="l" t="t" r="r" b="b"/>
              <a:pathLst>
                <a:path w="464820" h="414654">
                  <a:moveTo>
                    <a:pt x="69088" y="0"/>
                  </a:moveTo>
                  <a:lnTo>
                    <a:pt x="464820" y="0"/>
                  </a:lnTo>
                  <a:lnTo>
                    <a:pt x="464820" y="345439"/>
                  </a:lnTo>
                  <a:lnTo>
                    <a:pt x="459389" y="372329"/>
                  </a:lnTo>
                  <a:lnTo>
                    <a:pt x="444582" y="394290"/>
                  </a:lnTo>
                  <a:lnTo>
                    <a:pt x="422621" y="409097"/>
                  </a:lnTo>
                  <a:lnTo>
                    <a:pt x="395732" y="414527"/>
                  </a:lnTo>
                  <a:lnTo>
                    <a:pt x="0" y="414527"/>
                  </a:lnTo>
                  <a:lnTo>
                    <a:pt x="0" y="69087"/>
                  </a:lnTo>
                  <a:lnTo>
                    <a:pt x="5430" y="42198"/>
                  </a:lnTo>
                  <a:lnTo>
                    <a:pt x="20237" y="20237"/>
                  </a:lnTo>
                  <a:lnTo>
                    <a:pt x="42198" y="5430"/>
                  </a:lnTo>
                  <a:lnTo>
                    <a:pt x="69088" y="0"/>
                  </a:lnTo>
                  <a:close/>
                </a:path>
              </a:pathLst>
            </a:custGeom>
            <a:ln w="1905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199" y="233171"/>
              <a:ext cx="8799575" cy="5865875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47503" y="6365747"/>
            <a:ext cx="1773935" cy="347471"/>
          </a:xfrm>
          <a:prstGeom prst="rect">
            <a:avLst/>
          </a:prstGeom>
        </p:spPr>
      </p:pic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Jens</a:t>
            </a:r>
            <a:r>
              <a:rPr dirty="0" spc="-25"/>
              <a:t> </a:t>
            </a:r>
            <a:r>
              <a:rPr dirty="0" spc="-10"/>
              <a:t>Martensson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19319" y="1316641"/>
            <a:ext cx="103695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D9212D"/>
                </a:solidFill>
              </a:rPr>
              <a:t>Launch</a:t>
            </a:r>
            <a:endParaRPr sz="2000"/>
          </a:p>
        </p:txBody>
      </p:sp>
      <p:grpSp>
        <p:nvGrpSpPr>
          <p:cNvPr id="3" name="object 3" descr=""/>
          <p:cNvGrpSpPr/>
          <p:nvPr/>
        </p:nvGrpSpPr>
        <p:grpSpPr>
          <a:xfrm>
            <a:off x="7108621" y="803662"/>
            <a:ext cx="4259580" cy="5332730"/>
            <a:chOff x="7108621" y="803662"/>
            <a:chExt cx="4259580" cy="5332730"/>
          </a:xfrm>
        </p:grpSpPr>
        <p:sp>
          <p:nvSpPr>
            <p:cNvPr id="4" name="object 4" descr=""/>
            <p:cNvSpPr/>
            <p:nvPr/>
          </p:nvSpPr>
          <p:spPr>
            <a:xfrm>
              <a:off x="10220292" y="899415"/>
              <a:ext cx="1076325" cy="530225"/>
            </a:xfrm>
            <a:custGeom>
              <a:avLst/>
              <a:gdLst/>
              <a:ahLst/>
              <a:cxnLst/>
              <a:rect l="l" t="t" r="r" b="b"/>
              <a:pathLst>
                <a:path w="1076325" h="530225">
                  <a:moveTo>
                    <a:pt x="683336" y="486670"/>
                  </a:moveTo>
                  <a:lnTo>
                    <a:pt x="390198" y="486670"/>
                  </a:lnTo>
                  <a:lnTo>
                    <a:pt x="396508" y="490580"/>
                  </a:lnTo>
                  <a:lnTo>
                    <a:pt x="444705" y="513269"/>
                  </a:lnTo>
                  <a:lnTo>
                    <a:pt x="505614" y="527706"/>
                  </a:lnTo>
                  <a:lnTo>
                    <a:pt x="538038" y="529621"/>
                  </a:lnTo>
                  <a:lnTo>
                    <a:pt x="585484" y="525501"/>
                  </a:lnTo>
                  <a:lnTo>
                    <a:pt x="630289" y="513591"/>
                  </a:lnTo>
                  <a:lnTo>
                    <a:pt x="671736" y="494570"/>
                  </a:lnTo>
                  <a:lnTo>
                    <a:pt x="683336" y="486670"/>
                  </a:lnTo>
                  <a:close/>
                </a:path>
                <a:path w="1076325" h="530225">
                  <a:moveTo>
                    <a:pt x="529644" y="137763"/>
                  </a:moveTo>
                  <a:lnTo>
                    <a:pt x="371325" y="137763"/>
                  </a:lnTo>
                  <a:lnTo>
                    <a:pt x="346544" y="148945"/>
                  </a:lnTo>
                  <a:lnTo>
                    <a:pt x="298940" y="172096"/>
                  </a:lnTo>
                  <a:lnTo>
                    <a:pt x="217423" y="217011"/>
                  </a:lnTo>
                  <a:lnTo>
                    <a:pt x="164626" y="250512"/>
                  </a:lnTo>
                  <a:lnTo>
                    <a:pt x="118111" y="283944"/>
                  </a:lnTo>
                  <a:lnTo>
                    <a:pt x="78456" y="316884"/>
                  </a:lnTo>
                  <a:lnTo>
                    <a:pt x="46239" y="348911"/>
                  </a:lnTo>
                  <a:lnTo>
                    <a:pt x="22039" y="379601"/>
                  </a:lnTo>
                  <a:lnTo>
                    <a:pt x="0" y="435282"/>
                  </a:lnTo>
                  <a:lnTo>
                    <a:pt x="3317" y="459428"/>
                  </a:lnTo>
                  <a:lnTo>
                    <a:pt x="38857" y="495883"/>
                  </a:lnTo>
                  <a:lnTo>
                    <a:pt x="108049" y="514679"/>
                  </a:lnTo>
                  <a:lnTo>
                    <a:pt x="153452" y="517563"/>
                  </a:lnTo>
                  <a:lnTo>
                    <a:pt x="205093" y="516161"/>
                  </a:lnTo>
                  <a:lnTo>
                    <a:pt x="262248" y="510516"/>
                  </a:lnTo>
                  <a:lnTo>
                    <a:pt x="324191" y="500671"/>
                  </a:lnTo>
                  <a:lnTo>
                    <a:pt x="390198" y="486670"/>
                  </a:lnTo>
                  <a:lnTo>
                    <a:pt x="683336" y="486670"/>
                  </a:lnTo>
                  <a:lnTo>
                    <a:pt x="709112" y="469116"/>
                  </a:lnTo>
                  <a:lnTo>
                    <a:pt x="741702" y="437907"/>
                  </a:lnTo>
                  <a:lnTo>
                    <a:pt x="742847" y="436374"/>
                  </a:lnTo>
                  <a:lnTo>
                    <a:pt x="268774" y="436374"/>
                  </a:lnTo>
                  <a:lnTo>
                    <a:pt x="220613" y="431660"/>
                  </a:lnTo>
                  <a:lnTo>
                    <a:pt x="186213" y="419087"/>
                  </a:lnTo>
                  <a:lnTo>
                    <a:pt x="167935" y="398659"/>
                  </a:lnTo>
                  <a:lnTo>
                    <a:pt x="167833" y="370959"/>
                  </a:lnTo>
                  <a:lnTo>
                    <a:pt x="185227" y="338937"/>
                  </a:lnTo>
                  <a:lnTo>
                    <a:pt x="218350" y="303772"/>
                  </a:lnTo>
                  <a:lnTo>
                    <a:pt x="265433" y="266642"/>
                  </a:lnTo>
                  <a:lnTo>
                    <a:pt x="312745" y="236253"/>
                  </a:lnTo>
                  <a:lnTo>
                    <a:pt x="367134" y="205873"/>
                  </a:lnTo>
                  <a:lnTo>
                    <a:pt x="368188" y="205873"/>
                  </a:lnTo>
                  <a:lnTo>
                    <a:pt x="375266" y="202565"/>
                  </a:lnTo>
                  <a:lnTo>
                    <a:pt x="389420" y="195554"/>
                  </a:lnTo>
                  <a:lnTo>
                    <a:pt x="396497" y="192246"/>
                  </a:lnTo>
                  <a:lnTo>
                    <a:pt x="397538" y="192246"/>
                  </a:lnTo>
                  <a:lnTo>
                    <a:pt x="398592" y="191204"/>
                  </a:lnTo>
                  <a:lnTo>
                    <a:pt x="399634" y="191204"/>
                  </a:lnTo>
                  <a:lnTo>
                    <a:pt x="427942" y="178631"/>
                  </a:lnTo>
                  <a:lnTo>
                    <a:pt x="428996" y="177577"/>
                  </a:lnTo>
                  <a:lnTo>
                    <a:pt x="431092" y="177577"/>
                  </a:lnTo>
                  <a:lnTo>
                    <a:pt x="432146" y="176536"/>
                  </a:lnTo>
                  <a:lnTo>
                    <a:pt x="446430" y="170249"/>
                  </a:lnTo>
                  <a:lnTo>
                    <a:pt x="453816" y="167106"/>
                  </a:lnTo>
                  <a:lnTo>
                    <a:pt x="461495" y="163963"/>
                  </a:lnTo>
                  <a:lnTo>
                    <a:pt x="462549" y="163963"/>
                  </a:lnTo>
                  <a:lnTo>
                    <a:pt x="463591" y="162909"/>
                  </a:lnTo>
                  <a:lnTo>
                    <a:pt x="464645" y="162909"/>
                  </a:lnTo>
                  <a:lnTo>
                    <a:pt x="496090" y="150336"/>
                  </a:lnTo>
                  <a:lnTo>
                    <a:pt x="503958" y="147357"/>
                  </a:lnTo>
                  <a:lnTo>
                    <a:pt x="519688" y="141796"/>
                  </a:lnTo>
                  <a:lnTo>
                    <a:pt x="527548" y="138817"/>
                  </a:lnTo>
                  <a:lnTo>
                    <a:pt x="528602" y="138817"/>
                  </a:lnTo>
                  <a:lnTo>
                    <a:pt x="529644" y="137763"/>
                  </a:lnTo>
                  <a:close/>
                </a:path>
                <a:path w="1076325" h="530225">
                  <a:moveTo>
                    <a:pt x="761355" y="105289"/>
                  </a:moveTo>
                  <a:lnTo>
                    <a:pt x="715307" y="110929"/>
                  </a:lnTo>
                  <a:lnTo>
                    <a:pt x="665736" y="120240"/>
                  </a:lnTo>
                  <a:lnTo>
                    <a:pt x="613348" y="133136"/>
                  </a:lnTo>
                  <a:lnTo>
                    <a:pt x="559044" y="149473"/>
                  </a:lnTo>
                  <a:lnTo>
                    <a:pt x="503431" y="169195"/>
                  </a:lnTo>
                  <a:lnTo>
                    <a:pt x="445077" y="193003"/>
                  </a:lnTo>
                  <a:lnTo>
                    <a:pt x="392160" y="217564"/>
                  </a:lnTo>
                  <a:lnTo>
                    <a:pt x="344829" y="242375"/>
                  </a:lnTo>
                  <a:lnTo>
                    <a:pt x="303235" y="266933"/>
                  </a:lnTo>
                  <a:lnTo>
                    <a:pt x="267528" y="290734"/>
                  </a:lnTo>
                  <a:lnTo>
                    <a:pt x="273559" y="323890"/>
                  </a:lnTo>
                  <a:lnTo>
                    <a:pt x="297021" y="385480"/>
                  </a:lnTo>
                  <a:lnTo>
                    <a:pt x="317858" y="419614"/>
                  </a:lnTo>
                  <a:lnTo>
                    <a:pt x="328336" y="433228"/>
                  </a:lnTo>
                  <a:lnTo>
                    <a:pt x="268774" y="436374"/>
                  </a:lnTo>
                  <a:lnTo>
                    <a:pt x="742847" y="436374"/>
                  </a:lnTo>
                  <a:lnTo>
                    <a:pt x="768791" y="401623"/>
                  </a:lnTo>
                  <a:lnTo>
                    <a:pt x="789663" y="360940"/>
                  </a:lnTo>
                  <a:lnTo>
                    <a:pt x="799099" y="332644"/>
                  </a:lnTo>
                  <a:lnTo>
                    <a:pt x="857913" y="299811"/>
                  </a:lnTo>
                  <a:lnTo>
                    <a:pt x="910953" y="266555"/>
                  </a:lnTo>
                  <a:lnTo>
                    <a:pt x="931431" y="251974"/>
                  </a:lnTo>
                  <a:lnTo>
                    <a:pt x="809590" y="251974"/>
                  </a:lnTo>
                  <a:lnTo>
                    <a:pt x="809590" y="243592"/>
                  </a:lnTo>
                  <a:lnTo>
                    <a:pt x="801458" y="194722"/>
                  </a:lnTo>
                  <a:lnTo>
                    <a:pt x="777992" y="133121"/>
                  </a:lnTo>
                  <a:lnTo>
                    <a:pt x="761355" y="105289"/>
                  </a:lnTo>
                  <a:close/>
                </a:path>
                <a:path w="1076325" h="530225">
                  <a:moveTo>
                    <a:pt x="1076057" y="82235"/>
                  </a:moveTo>
                  <a:lnTo>
                    <a:pt x="806243" y="82235"/>
                  </a:lnTo>
                  <a:lnTo>
                    <a:pt x="854408" y="86950"/>
                  </a:lnTo>
                  <a:lnTo>
                    <a:pt x="888809" y="99524"/>
                  </a:lnTo>
                  <a:lnTo>
                    <a:pt x="907088" y="119957"/>
                  </a:lnTo>
                  <a:lnTo>
                    <a:pt x="907188" y="147804"/>
                  </a:lnTo>
                  <a:lnTo>
                    <a:pt x="889790" y="180070"/>
                  </a:lnTo>
                  <a:lnTo>
                    <a:pt x="856667" y="215284"/>
                  </a:lnTo>
                  <a:lnTo>
                    <a:pt x="809590" y="251974"/>
                  </a:lnTo>
                  <a:lnTo>
                    <a:pt x="931431" y="251974"/>
                  </a:lnTo>
                  <a:lnTo>
                    <a:pt x="997434" y="200497"/>
                  </a:lnTo>
                  <a:lnTo>
                    <a:pt x="1029737" y="168559"/>
                  </a:lnTo>
                  <a:lnTo>
                    <a:pt x="1053989" y="137922"/>
                  </a:lnTo>
                  <a:lnTo>
                    <a:pt x="1076063" y="82279"/>
                  </a:lnTo>
                  <a:close/>
                </a:path>
                <a:path w="1076325" h="530225">
                  <a:moveTo>
                    <a:pt x="922621" y="0"/>
                  </a:moveTo>
                  <a:lnTo>
                    <a:pt x="870979" y="1402"/>
                  </a:lnTo>
                  <a:lnTo>
                    <a:pt x="813823" y="7046"/>
                  </a:lnTo>
                  <a:lnTo>
                    <a:pt x="751877" y="16891"/>
                  </a:lnTo>
                  <a:lnTo>
                    <a:pt x="685866" y="30892"/>
                  </a:lnTo>
                  <a:lnTo>
                    <a:pt x="684812" y="30892"/>
                  </a:lnTo>
                  <a:lnTo>
                    <a:pt x="635536" y="43465"/>
                  </a:lnTo>
                  <a:lnTo>
                    <a:pt x="622939" y="46790"/>
                  </a:lnTo>
                  <a:lnTo>
                    <a:pt x="610246" y="50409"/>
                  </a:lnTo>
                  <a:lnTo>
                    <a:pt x="584165" y="58134"/>
                  </a:lnTo>
                  <a:lnTo>
                    <a:pt x="583123" y="58134"/>
                  </a:lnTo>
                  <a:lnTo>
                    <a:pt x="569915" y="62082"/>
                  </a:lnTo>
                  <a:lnTo>
                    <a:pt x="556906" y="66125"/>
                  </a:lnTo>
                  <a:lnTo>
                    <a:pt x="543899" y="70364"/>
                  </a:lnTo>
                  <a:lnTo>
                    <a:pt x="530698" y="74898"/>
                  </a:lnTo>
                  <a:lnTo>
                    <a:pt x="529644" y="74898"/>
                  </a:lnTo>
                  <a:lnTo>
                    <a:pt x="476177" y="93757"/>
                  </a:lnTo>
                  <a:lnTo>
                    <a:pt x="469262" y="96282"/>
                  </a:lnTo>
                  <a:lnTo>
                    <a:pt x="455824" y="101717"/>
                  </a:lnTo>
                  <a:lnTo>
                    <a:pt x="448910" y="104235"/>
                  </a:lnTo>
                  <a:lnTo>
                    <a:pt x="444719" y="106330"/>
                  </a:lnTo>
                  <a:lnTo>
                    <a:pt x="439474" y="107384"/>
                  </a:lnTo>
                  <a:lnTo>
                    <a:pt x="431092" y="111575"/>
                  </a:lnTo>
                  <a:lnTo>
                    <a:pt x="426901" y="112617"/>
                  </a:lnTo>
                  <a:lnTo>
                    <a:pt x="416410" y="117862"/>
                  </a:lnTo>
                  <a:lnTo>
                    <a:pt x="410124" y="119957"/>
                  </a:lnTo>
                  <a:lnTo>
                    <a:pt x="399634" y="125190"/>
                  </a:lnTo>
                  <a:lnTo>
                    <a:pt x="396497" y="126244"/>
                  </a:lnTo>
                  <a:lnTo>
                    <a:pt x="389156" y="129381"/>
                  </a:lnTo>
                  <a:lnTo>
                    <a:pt x="380761" y="132530"/>
                  </a:lnTo>
                  <a:lnTo>
                    <a:pt x="373421" y="136721"/>
                  </a:lnTo>
                  <a:lnTo>
                    <a:pt x="372379" y="136721"/>
                  </a:lnTo>
                  <a:lnTo>
                    <a:pt x="372379" y="137763"/>
                  </a:lnTo>
                  <a:lnTo>
                    <a:pt x="530698" y="137763"/>
                  </a:lnTo>
                  <a:lnTo>
                    <a:pt x="538393" y="135245"/>
                  </a:lnTo>
                  <a:lnTo>
                    <a:pt x="553399" y="129810"/>
                  </a:lnTo>
                  <a:lnTo>
                    <a:pt x="561101" y="127285"/>
                  </a:lnTo>
                  <a:lnTo>
                    <a:pt x="562143" y="127285"/>
                  </a:lnTo>
                  <a:lnTo>
                    <a:pt x="563197" y="126244"/>
                  </a:lnTo>
                  <a:lnTo>
                    <a:pt x="565292" y="126244"/>
                  </a:lnTo>
                  <a:lnTo>
                    <a:pt x="595696" y="116808"/>
                  </a:lnTo>
                  <a:lnTo>
                    <a:pt x="597792" y="116808"/>
                  </a:lnTo>
                  <a:lnTo>
                    <a:pt x="598846" y="115766"/>
                  </a:lnTo>
                  <a:lnTo>
                    <a:pt x="638309" y="105567"/>
                  </a:lnTo>
                  <a:lnTo>
                    <a:pt x="676298" y="97037"/>
                  </a:lnTo>
                  <a:lnTo>
                    <a:pt x="746674" y="85375"/>
                  </a:lnTo>
                  <a:lnTo>
                    <a:pt x="806243" y="82235"/>
                  </a:lnTo>
                  <a:lnTo>
                    <a:pt x="1076057" y="82235"/>
                  </a:lnTo>
                  <a:lnTo>
                    <a:pt x="1072746" y="58134"/>
                  </a:lnTo>
                  <a:lnTo>
                    <a:pt x="1059549" y="37678"/>
                  </a:lnTo>
                  <a:lnTo>
                    <a:pt x="1037213" y="21679"/>
                  </a:lnTo>
                  <a:lnTo>
                    <a:pt x="1006463" y="10095"/>
                  </a:lnTo>
                  <a:lnTo>
                    <a:pt x="968024" y="2883"/>
                  </a:lnTo>
                  <a:lnTo>
                    <a:pt x="922621" y="0"/>
                  </a:lnTo>
                  <a:close/>
                </a:path>
              </a:pathLst>
            </a:custGeom>
            <a:solidFill>
              <a:srgbClr val="F5A7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220292" y="899415"/>
              <a:ext cx="1076325" cy="530225"/>
            </a:xfrm>
            <a:custGeom>
              <a:avLst/>
              <a:gdLst/>
              <a:ahLst/>
              <a:cxnLst/>
              <a:rect l="l" t="t" r="r" b="b"/>
              <a:pathLst>
                <a:path w="1076325" h="530225">
                  <a:moveTo>
                    <a:pt x="1072746" y="58134"/>
                  </a:moveTo>
                  <a:lnTo>
                    <a:pt x="1037213" y="21679"/>
                  </a:lnTo>
                  <a:lnTo>
                    <a:pt x="968024" y="2883"/>
                  </a:lnTo>
                  <a:lnTo>
                    <a:pt x="922621" y="0"/>
                  </a:lnTo>
                  <a:lnTo>
                    <a:pt x="870979" y="1402"/>
                  </a:lnTo>
                  <a:lnTo>
                    <a:pt x="813823" y="7046"/>
                  </a:lnTo>
                  <a:lnTo>
                    <a:pt x="751877" y="16891"/>
                  </a:lnTo>
                  <a:lnTo>
                    <a:pt x="685866" y="30892"/>
                  </a:lnTo>
                  <a:lnTo>
                    <a:pt x="684812" y="30892"/>
                  </a:lnTo>
                  <a:lnTo>
                    <a:pt x="672400" y="34036"/>
                  </a:lnTo>
                  <a:lnTo>
                    <a:pt x="660179" y="37179"/>
                  </a:lnTo>
                  <a:lnTo>
                    <a:pt x="647956" y="40322"/>
                  </a:lnTo>
                  <a:lnTo>
                    <a:pt x="610246" y="50409"/>
                  </a:lnTo>
                  <a:lnTo>
                    <a:pt x="584165" y="58134"/>
                  </a:lnTo>
                  <a:lnTo>
                    <a:pt x="583123" y="58134"/>
                  </a:lnTo>
                  <a:lnTo>
                    <a:pt x="569915" y="62082"/>
                  </a:lnTo>
                  <a:lnTo>
                    <a:pt x="556906" y="66125"/>
                  </a:lnTo>
                  <a:lnTo>
                    <a:pt x="543899" y="70364"/>
                  </a:lnTo>
                  <a:lnTo>
                    <a:pt x="530698" y="74898"/>
                  </a:lnTo>
                  <a:lnTo>
                    <a:pt x="529644" y="74898"/>
                  </a:lnTo>
                  <a:lnTo>
                    <a:pt x="476177" y="93757"/>
                  </a:lnTo>
                  <a:lnTo>
                    <a:pt x="469262" y="96282"/>
                  </a:lnTo>
                  <a:lnTo>
                    <a:pt x="462543" y="99001"/>
                  </a:lnTo>
                  <a:lnTo>
                    <a:pt x="455824" y="101717"/>
                  </a:lnTo>
                  <a:lnTo>
                    <a:pt x="448910" y="104235"/>
                  </a:lnTo>
                  <a:lnTo>
                    <a:pt x="444719" y="106330"/>
                  </a:lnTo>
                  <a:lnTo>
                    <a:pt x="439474" y="107384"/>
                  </a:lnTo>
                  <a:lnTo>
                    <a:pt x="435283" y="109480"/>
                  </a:lnTo>
                  <a:lnTo>
                    <a:pt x="431092" y="111575"/>
                  </a:lnTo>
                  <a:lnTo>
                    <a:pt x="426901" y="112617"/>
                  </a:lnTo>
                  <a:lnTo>
                    <a:pt x="422710" y="114712"/>
                  </a:lnTo>
                  <a:lnTo>
                    <a:pt x="416410" y="117862"/>
                  </a:lnTo>
                  <a:lnTo>
                    <a:pt x="410124" y="119957"/>
                  </a:lnTo>
                  <a:lnTo>
                    <a:pt x="403837" y="123094"/>
                  </a:lnTo>
                  <a:lnTo>
                    <a:pt x="401729" y="124148"/>
                  </a:lnTo>
                  <a:lnTo>
                    <a:pt x="399634" y="125190"/>
                  </a:lnTo>
                  <a:lnTo>
                    <a:pt x="396497" y="126244"/>
                  </a:lnTo>
                  <a:lnTo>
                    <a:pt x="389156" y="129381"/>
                  </a:lnTo>
                  <a:lnTo>
                    <a:pt x="380761" y="132530"/>
                  </a:lnTo>
                  <a:lnTo>
                    <a:pt x="373421" y="136721"/>
                  </a:lnTo>
                  <a:lnTo>
                    <a:pt x="372379" y="136721"/>
                  </a:lnTo>
                  <a:lnTo>
                    <a:pt x="372379" y="137763"/>
                  </a:lnTo>
                  <a:lnTo>
                    <a:pt x="371325" y="137763"/>
                  </a:lnTo>
                  <a:lnTo>
                    <a:pt x="346544" y="148945"/>
                  </a:lnTo>
                  <a:lnTo>
                    <a:pt x="298940" y="172096"/>
                  </a:lnTo>
                  <a:lnTo>
                    <a:pt x="217423" y="217011"/>
                  </a:lnTo>
                  <a:lnTo>
                    <a:pt x="164626" y="250512"/>
                  </a:lnTo>
                  <a:lnTo>
                    <a:pt x="118111" y="283944"/>
                  </a:lnTo>
                  <a:lnTo>
                    <a:pt x="78456" y="316884"/>
                  </a:lnTo>
                  <a:lnTo>
                    <a:pt x="46239" y="348911"/>
                  </a:lnTo>
                  <a:lnTo>
                    <a:pt x="22039" y="379601"/>
                  </a:lnTo>
                  <a:lnTo>
                    <a:pt x="0" y="435282"/>
                  </a:lnTo>
                  <a:lnTo>
                    <a:pt x="3317" y="459428"/>
                  </a:lnTo>
                  <a:lnTo>
                    <a:pt x="38857" y="495883"/>
                  </a:lnTo>
                  <a:lnTo>
                    <a:pt x="108049" y="514679"/>
                  </a:lnTo>
                  <a:lnTo>
                    <a:pt x="153452" y="517563"/>
                  </a:lnTo>
                  <a:lnTo>
                    <a:pt x="205093" y="516161"/>
                  </a:lnTo>
                  <a:lnTo>
                    <a:pt x="262248" y="510516"/>
                  </a:lnTo>
                  <a:lnTo>
                    <a:pt x="324191" y="500671"/>
                  </a:lnTo>
                  <a:lnTo>
                    <a:pt x="390198" y="486670"/>
                  </a:lnTo>
                  <a:lnTo>
                    <a:pt x="396508" y="490580"/>
                  </a:lnTo>
                  <a:lnTo>
                    <a:pt x="444705" y="513269"/>
                  </a:lnTo>
                  <a:lnTo>
                    <a:pt x="505614" y="527706"/>
                  </a:lnTo>
                  <a:lnTo>
                    <a:pt x="538038" y="529621"/>
                  </a:lnTo>
                  <a:lnTo>
                    <a:pt x="585484" y="525501"/>
                  </a:lnTo>
                  <a:lnTo>
                    <a:pt x="630289" y="513591"/>
                  </a:lnTo>
                  <a:lnTo>
                    <a:pt x="671736" y="494570"/>
                  </a:lnTo>
                  <a:lnTo>
                    <a:pt x="709112" y="469116"/>
                  </a:lnTo>
                  <a:lnTo>
                    <a:pt x="741702" y="437907"/>
                  </a:lnTo>
                  <a:lnTo>
                    <a:pt x="768791" y="401623"/>
                  </a:lnTo>
                  <a:lnTo>
                    <a:pt x="789663" y="360940"/>
                  </a:lnTo>
                  <a:lnTo>
                    <a:pt x="799099" y="332644"/>
                  </a:lnTo>
                  <a:lnTo>
                    <a:pt x="857913" y="299811"/>
                  </a:lnTo>
                  <a:lnTo>
                    <a:pt x="910953" y="266555"/>
                  </a:lnTo>
                  <a:lnTo>
                    <a:pt x="957650" y="233306"/>
                  </a:lnTo>
                  <a:lnTo>
                    <a:pt x="997434" y="200497"/>
                  </a:lnTo>
                  <a:lnTo>
                    <a:pt x="1029737" y="168559"/>
                  </a:lnTo>
                  <a:lnTo>
                    <a:pt x="1053989" y="137922"/>
                  </a:lnTo>
                  <a:lnTo>
                    <a:pt x="1076063" y="82279"/>
                  </a:lnTo>
                  <a:lnTo>
                    <a:pt x="1072746" y="58134"/>
                  </a:lnTo>
                  <a:close/>
                </a:path>
                <a:path w="1076325" h="530225">
                  <a:moveTo>
                    <a:pt x="809590" y="251974"/>
                  </a:moveTo>
                  <a:lnTo>
                    <a:pt x="809590" y="243592"/>
                  </a:lnTo>
                  <a:lnTo>
                    <a:pt x="808536" y="235210"/>
                  </a:lnTo>
                  <a:lnTo>
                    <a:pt x="801458" y="194722"/>
                  </a:lnTo>
                  <a:lnTo>
                    <a:pt x="778001" y="133136"/>
                  </a:lnTo>
                  <a:lnTo>
                    <a:pt x="761355" y="105289"/>
                  </a:lnTo>
                  <a:lnTo>
                    <a:pt x="715307" y="110929"/>
                  </a:lnTo>
                  <a:lnTo>
                    <a:pt x="665736" y="120240"/>
                  </a:lnTo>
                  <a:lnTo>
                    <a:pt x="613397" y="133121"/>
                  </a:lnTo>
                  <a:lnTo>
                    <a:pt x="559044" y="149473"/>
                  </a:lnTo>
                  <a:lnTo>
                    <a:pt x="503431" y="169195"/>
                  </a:lnTo>
                  <a:lnTo>
                    <a:pt x="445077" y="193003"/>
                  </a:lnTo>
                  <a:lnTo>
                    <a:pt x="392160" y="217564"/>
                  </a:lnTo>
                  <a:lnTo>
                    <a:pt x="344829" y="242375"/>
                  </a:lnTo>
                  <a:lnTo>
                    <a:pt x="303235" y="266933"/>
                  </a:lnTo>
                  <a:lnTo>
                    <a:pt x="267528" y="290734"/>
                  </a:lnTo>
                  <a:lnTo>
                    <a:pt x="273559" y="323890"/>
                  </a:lnTo>
                  <a:lnTo>
                    <a:pt x="297021" y="385480"/>
                  </a:lnTo>
                  <a:lnTo>
                    <a:pt x="317858" y="419614"/>
                  </a:lnTo>
                  <a:lnTo>
                    <a:pt x="328336" y="433228"/>
                  </a:lnTo>
                  <a:lnTo>
                    <a:pt x="268774" y="436374"/>
                  </a:lnTo>
                  <a:lnTo>
                    <a:pt x="220613" y="431660"/>
                  </a:lnTo>
                  <a:lnTo>
                    <a:pt x="186213" y="419087"/>
                  </a:lnTo>
                  <a:lnTo>
                    <a:pt x="167935" y="398659"/>
                  </a:lnTo>
                  <a:lnTo>
                    <a:pt x="167833" y="370959"/>
                  </a:lnTo>
                  <a:lnTo>
                    <a:pt x="185227" y="338937"/>
                  </a:lnTo>
                  <a:lnTo>
                    <a:pt x="218350" y="303772"/>
                  </a:lnTo>
                  <a:lnTo>
                    <a:pt x="265433" y="266642"/>
                  </a:lnTo>
                  <a:lnTo>
                    <a:pt x="312745" y="236253"/>
                  </a:lnTo>
                  <a:lnTo>
                    <a:pt x="367134" y="205873"/>
                  </a:lnTo>
                  <a:lnTo>
                    <a:pt x="368188" y="205873"/>
                  </a:lnTo>
                  <a:lnTo>
                    <a:pt x="375266" y="202565"/>
                  </a:lnTo>
                  <a:lnTo>
                    <a:pt x="382343" y="199059"/>
                  </a:lnTo>
                  <a:lnTo>
                    <a:pt x="389420" y="195554"/>
                  </a:lnTo>
                  <a:lnTo>
                    <a:pt x="396497" y="192246"/>
                  </a:lnTo>
                  <a:lnTo>
                    <a:pt x="397538" y="192246"/>
                  </a:lnTo>
                  <a:lnTo>
                    <a:pt x="398592" y="191204"/>
                  </a:lnTo>
                  <a:lnTo>
                    <a:pt x="399634" y="191204"/>
                  </a:lnTo>
                  <a:lnTo>
                    <a:pt x="406711" y="188061"/>
                  </a:lnTo>
                  <a:lnTo>
                    <a:pt x="413788" y="184918"/>
                  </a:lnTo>
                  <a:lnTo>
                    <a:pt x="420865" y="181775"/>
                  </a:lnTo>
                  <a:lnTo>
                    <a:pt x="427942" y="178631"/>
                  </a:lnTo>
                  <a:lnTo>
                    <a:pt x="428996" y="177577"/>
                  </a:lnTo>
                  <a:lnTo>
                    <a:pt x="431092" y="177577"/>
                  </a:lnTo>
                  <a:lnTo>
                    <a:pt x="432146" y="176536"/>
                  </a:lnTo>
                  <a:lnTo>
                    <a:pt x="439239" y="173393"/>
                  </a:lnTo>
                  <a:lnTo>
                    <a:pt x="446430" y="170249"/>
                  </a:lnTo>
                  <a:lnTo>
                    <a:pt x="453816" y="167106"/>
                  </a:lnTo>
                  <a:lnTo>
                    <a:pt x="461495" y="163963"/>
                  </a:lnTo>
                  <a:lnTo>
                    <a:pt x="462549" y="163963"/>
                  </a:lnTo>
                  <a:lnTo>
                    <a:pt x="463591" y="162909"/>
                  </a:lnTo>
                  <a:lnTo>
                    <a:pt x="464645" y="162909"/>
                  </a:lnTo>
                  <a:lnTo>
                    <a:pt x="472505" y="159766"/>
                  </a:lnTo>
                  <a:lnTo>
                    <a:pt x="480368" y="156622"/>
                  </a:lnTo>
                  <a:lnTo>
                    <a:pt x="488230" y="153479"/>
                  </a:lnTo>
                  <a:lnTo>
                    <a:pt x="496090" y="150336"/>
                  </a:lnTo>
                  <a:lnTo>
                    <a:pt x="503958" y="147357"/>
                  </a:lnTo>
                  <a:lnTo>
                    <a:pt x="511824" y="144576"/>
                  </a:lnTo>
                  <a:lnTo>
                    <a:pt x="519688" y="141796"/>
                  </a:lnTo>
                  <a:lnTo>
                    <a:pt x="527548" y="138817"/>
                  </a:lnTo>
                  <a:lnTo>
                    <a:pt x="528602" y="138817"/>
                  </a:lnTo>
                  <a:lnTo>
                    <a:pt x="529644" y="137763"/>
                  </a:lnTo>
                  <a:lnTo>
                    <a:pt x="530698" y="137763"/>
                  </a:lnTo>
                  <a:lnTo>
                    <a:pt x="538393" y="135245"/>
                  </a:lnTo>
                  <a:lnTo>
                    <a:pt x="545895" y="132529"/>
                  </a:lnTo>
                  <a:lnTo>
                    <a:pt x="553399" y="129810"/>
                  </a:lnTo>
                  <a:lnTo>
                    <a:pt x="561101" y="127285"/>
                  </a:lnTo>
                  <a:lnTo>
                    <a:pt x="562143" y="127285"/>
                  </a:lnTo>
                  <a:lnTo>
                    <a:pt x="563197" y="126244"/>
                  </a:lnTo>
                  <a:lnTo>
                    <a:pt x="565292" y="126244"/>
                  </a:lnTo>
                  <a:lnTo>
                    <a:pt x="572995" y="123884"/>
                  </a:lnTo>
                  <a:lnTo>
                    <a:pt x="580499" y="121526"/>
                  </a:lnTo>
                  <a:lnTo>
                    <a:pt x="588001" y="119168"/>
                  </a:lnTo>
                  <a:lnTo>
                    <a:pt x="595696" y="116808"/>
                  </a:lnTo>
                  <a:lnTo>
                    <a:pt x="596750" y="116808"/>
                  </a:lnTo>
                  <a:lnTo>
                    <a:pt x="597792" y="116808"/>
                  </a:lnTo>
                  <a:lnTo>
                    <a:pt x="598846" y="115766"/>
                  </a:lnTo>
                  <a:lnTo>
                    <a:pt x="638309" y="105567"/>
                  </a:lnTo>
                  <a:lnTo>
                    <a:pt x="676298" y="97037"/>
                  </a:lnTo>
                  <a:lnTo>
                    <a:pt x="746674" y="85375"/>
                  </a:lnTo>
                  <a:lnTo>
                    <a:pt x="806243" y="82235"/>
                  </a:lnTo>
                  <a:lnTo>
                    <a:pt x="854408" y="86950"/>
                  </a:lnTo>
                  <a:lnTo>
                    <a:pt x="888809" y="99524"/>
                  </a:lnTo>
                  <a:lnTo>
                    <a:pt x="907088" y="119957"/>
                  </a:lnTo>
                  <a:lnTo>
                    <a:pt x="907188" y="147804"/>
                  </a:lnTo>
                  <a:lnTo>
                    <a:pt x="889790" y="180070"/>
                  </a:lnTo>
                  <a:lnTo>
                    <a:pt x="856667" y="215284"/>
                  </a:lnTo>
                  <a:lnTo>
                    <a:pt x="809590" y="251974"/>
                  </a:lnTo>
                  <a:close/>
                </a:path>
              </a:pathLst>
            </a:custGeom>
            <a:ln w="3810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506660" y="887309"/>
              <a:ext cx="373380" cy="169545"/>
            </a:xfrm>
            <a:custGeom>
              <a:avLst/>
              <a:gdLst/>
              <a:ahLst/>
              <a:cxnLst/>
              <a:rect l="l" t="t" r="r" b="b"/>
              <a:pathLst>
                <a:path w="373379" h="169544">
                  <a:moveTo>
                    <a:pt x="251574" y="0"/>
                  </a:moveTo>
                  <a:lnTo>
                    <a:pt x="204138" y="4196"/>
                  </a:lnTo>
                  <a:lnTo>
                    <a:pt x="159342" y="16294"/>
                  </a:lnTo>
                  <a:lnTo>
                    <a:pt x="117902" y="35558"/>
                  </a:lnTo>
                  <a:lnTo>
                    <a:pt x="80533" y="61250"/>
                  </a:lnTo>
                  <a:lnTo>
                    <a:pt x="47949" y="92635"/>
                  </a:lnTo>
                  <a:lnTo>
                    <a:pt x="20866" y="128974"/>
                  </a:lnTo>
                  <a:lnTo>
                    <a:pt x="0" y="169532"/>
                  </a:lnTo>
                  <a:lnTo>
                    <a:pt x="44120" y="147828"/>
                  </a:lnTo>
                  <a:lnTo>
                    <a:pt x="89620" y="127017"/>
                  </a:lnTo>
                  <a:lnTo>
                    <a:pt x="135906" y="107194"/>
                  </a:lnTo>
                  <a:lnTo>
                    <a:pt x="182384" y="88455"/>
                  </a:lnTo>
                  <a:lnTo>
                    <a:pt x="230917" y="71081"/>
                  </a:lnTo>
                  <a:lnTo>
                    <a:pt x="278955" y="55287"/>
                  </a:lnTo>
                  <a:lnTo>
                    <a:pt x="326402" y="41072"/>
                  </a:lnTo>
                  <a:lnTo>
                    <a:pt x="373164" y="28435"/>
                  </a:lnTo>
                  <a:lnTo>
                    <a:pt x="344877" y="16443"/>
                  </a:lnTo>
                  <a:lnTo>
                    <a:pt x="315117" y="7507"/>
                  </a:lnTo>
                  <a:lnTo>
                    <a:pt x="283983" y="1926"/>
                  </a:lnTo>
                  <a:lnTo>
                    <a:pt x="251574" y="0"/>
                  </a:lnTo>
                  <a:close/>
                </a:path>
              </a:pathLst>
            </a:custGeom>
            <a:solidFill>
              <a:srgbClr val="F5A7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506660" y="887309"/>
              <a:ext cx="373380" cy="169545"/>
            </a:xfrm>
            <a:custGeom>
              <a:avLst/>
              <a:gdLst/>
              <a:ahLst/>
              <a:cxnLst/>
              <a:rect l="l" t="t" r="r" b="b"/>
              <a:pathLst>
                <a:path w="373379" h="169544">
                  <a:moveTo>
                    <a:pt x="373164" y="28435"/>
                  </a:moveTo>
                  <a:lnTo>
                    <a:pt x="344877" y="16443"/>
                  </a:lnTo>
                  <a:lnTo>
                    <a:pt x="315117" y="7507"/>
                  </a:lnTo>
                  <a:lnTo>
                    <a:pt x="283983" y="1926"/>
                  </a:lnTo>
                  <a:lnTo>
                    <a:pt x="251574" y="0"/>
                  </a:lnTo>
                  <a:lnTo>
                    <a:pt x="204138" y="4196"/>
                  </a:lnTo>
                  <a:lnTo>
                    <a:pt x="159342" y="16294"/>
                  </a:lnTo>
                  <a:lnTo>
                    <a:pt x="117902" y="35558"/>
                  </a:lnTo>
                  <a:lnTo>
                    <a:pt x="80533" y="61250"/>
                  </a:lnTo>
                  <a:lnTo>
                    <a:pt x="47949" y="92635"/>
                  </a:lnTo>
                  <a:lnTo>
                    <a:pt x="20866" y="128974"/>
                  </a:lnTo>
                  <a:lnTo>
                    <a:pt x="0" y="169532"/>
                  </a:lnTo>
                  <a:lnTo>
                    <a:pt x="44120" y="147828"/>
                  </a:lnTo>
                  <a:lnTo>
                    <a:pt x="89620" y="127017"/>
                  </a:lnTo>
                  <a:lnTo>
                    <a:pt x="135906" y="107194"/>
                  </a:lnTo>
                  <a:lnTo>
                    <a:pt x="182384" y="88455"/>
                  </a:lnTo>
                  <a:lnTo>
                    <a:pt x="230917" y="71081"/>
                  </a:lnTo>
                  <a:lnTo>
                    <a:pt x="278955" y="55287"/>
                  </a:lnTo>
                  <a:lnTo>
                    <a:pt x="326402" y="41072"/>
                  </a:lnTo>
                  <a:lnTo>
                    <a:pt x="373164" y="28435"/>
                  </a:lnTo>
                  <a:close/>
                </a:path>
              </a:pathLst>
            </a:custGeom>
            <a:ln w="3810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137987" y="808424"/>
              <a:ext cx="1225550" cy="678815"/>
            </a:xfrm>
            <a:custGeom>
              <a:avLst/>
              <a:gdLst/>
              <a:ahLst/>
              <a:cxnLst/>
              <a:rect l="l" t="t" r="r" b="b"/>
              <a:pathLst>
                <a:path w="1225550" h="678815">
                  <a:moveTo>
                    <a:pt x="296381" y="246870"/>
                  </a:moveTo>
                  <a:lnTo>
                    <a:pt x="233703" y="282372"/>
                  </a:lnTo>
                  <a:lnTo>
                    <a:pt x="178315" y="318773"/>
                  </a:lnTo>
                  <a:lnTo>
                    <a:pt x="130280" y="355588"/>
                  </a:lnTo>
                  <a:lnTo>
                    <a:pt x="89660" y="392334"/>
                  </a:lnTo>
                  <a:lnTo>
                    <a:pt x="56519" y="428526"/>
                  </a:lnTo>
                  <a:lnTo>
                    <a:pt x="30920" y="463681"/>
                  </a:lnTo>
                  <a:lnTo>
                    <a:pt x="12925" y="497314"/>
                  </a:lnTo>
                  <a:lnTo>
                    <a:pt x="0" y="558080"/>
                  </a:lnTo>
                  <a:lnTo>
                    <a:pt x="5195" y="584246"/>
                  </a:lnTo>
                  <a:lnTo>
                    <a:pt x="38848" y="625519"/>
                  </a:lnTo>
                  <a:lnTo>
                    <a:pt x="101710" y="650901"/>
                  </a:lnTo>
                  <a:lnTo>
                    <a:pt x="143325" y="657459"/>
                  </a:lnTo>
                  <a:lnTo>
                    <a:pt x="191320" y="659837"/>
                  </a:lnTo>
                  <a:lnTo>
                    <a:pt x="245385" y="657965"/>
                  </a:lnTo>
                  <a:lnTo>
                    <a:pt x="305215" y="651773"/>
                  </a:lnTo>
                  <a:lnTo>
                    <a:pt x="370499" y="641193"/>
                  </a:lnTo>
                  <a:lnTo>
                    <a:pt x="440932" y="626156"/>
                  </a:lnTo>
                  <a:lnTo>
                    <a:pt x="448783" y="630854"/>
                  </a:lnTo>
                  <a:lnTo>
                    <a:pt x="506279" y="658655"/>
                  </a:lnTo>
                  <a:lnTo>
                    <a:pt x="578842" y="676235"/>
                  </a:lnTo>
                  <a:lnTo>
                    <a:pt x="616891" y="678543"/>
                  </a:lnTo>
                  <a:lnTo>
                    <a:pt x="666585" y="674755"/>
                  </a:lnTo>
                  <a:lnTo>
                    <a:pt x="713946" y="663761"/>
                  </a:lnTo>
                  <a:lnTo>
                    <a:pt x="758409" y="646112"/>
                  </a:lnTo>
                  <a:lnTo>
                    <a:pt x="799409" y="622360"/>
                  </a:lnTo>
                  <a:lnTo>
                    <a:pt x="836383" y="593058"/>
                  </a:lnTo>
                  <a:lnTo>
                    <a:pt x="868765" y="558758"/>
                  </a:lnTo>
                  <a:lnTo>
                    <a:pt x="895992" y="520013"/>
                  </a:lnTo>
                  <a:lnTo>
                    <a:pt x="917500" y="477375"/>
                  </a:lnTo>
                  <a:lnTo>
                    <a:pt x="929032" y="442806"/>
                  </a:lnTo>
                  <a:lnTo>
                    <a:pt x="991453" y="407450"/>
                  </a:lnTo>
                  <a:lnTo>
                    <a:pt x="1046691" y="371447"/>
                  </a:lnTo>
                  <a:lnTo>
                    <a:pt x="1094665" y="335217"/>
                  </a:lnTo>
                  <a:lnTo>
                    <a:pt x="1135293" y="299183"/>
                  </a:lnTo>
                  <a:lnTo>
                    <a:pt x="1168493" y="263766"/>
                  </a:lnTo>
                  <a:lnTo>
                    <a:pt x="1194184" y="229386"/>
                  </a:lnTo>
                  <a:lnTo>
                    <a:pt x="1222710" y="165422"/>
                  </a:lnTo>
                  <a:lnTo>
                    <a:pt x="1225381" y="136681"/>
                  </a:lnTo>
                  <a:lnTo>
                    <a:pt x="1220217" y="110663"/>
                  </a:lnTo>
                  <a:lnTo>
                    <a:pt x="1186781" y="69063"/>
                  </a:lnTo>
                  <a:lnTo>
                    <a:pt x="1124436" y="42903"/>
                  </a:lnTo>
                  <a:lnTo>
                    <a:pt x="1083130" y="35880"/>
                  </a:lnTo>
                  <a:lnTo>
                    <a:pt x="1035445" y="33038"/>
                  </a:lnTo>
                  <a:lnTo>
                    <a:pt x="981664" y="34484"/>
                  </a:lnTo>
                  <a:lnTo>
                    <a:pt x="922071" y="40324"/>
                  </a:lnTo>
                  <a:lnTo>
                    <a:pt x="856947" y="50666"/>
                  </a:lnTo>
                  <a:lnTo>
                    <a:pt x="786576" y="65616"/>
                  </a:lnTo>
                  <a:lnTo>
                    <a:pt x="723844" y="18123"/>
                  </a:lnTo>
                  <a:lnTo>
                    <a:pt x="673584" y="0"/>
                  </a:lnTo>
                  <a:lnTo>
                    <a:pt x="609378" y="9182"/>
                  </a:lnTo>
                  <a:lnTo>
                    <a:pt x="504813" y="43607"/>
                  </a:lnTo>
                  <a:lnTo>
                    <a:pt x="398897" y="100564"/>
                  </a:lnTo>
                  <a:lnTo>
                    <a:pt x="335399" y="167636"/>
                  </a:lnTo>
                  <a:lnTo>
                    <a:pt x="304499" y="223509"/>
                  </a:lnTo>
                  <a:lnTo>
                    <a:pt x="296381" y="246870"/>
                  </a:lnTo>
                  <a:close/>
                </a:path>
              </a:pathLst>
            </a:custGeom>
            <a:ln w="9525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111002" y="4929585"/>
              <a:ext cx="1546860" cy="1204595"/>
            </a:xfrm>
            <a:custGeom>
              <a:avLst/>
              <a:gdLst/>
              <a:ahLst/>
              <a:cxnLst/>
              <a:rect l="l" t="t" r="r" b="b"/>
              <a:pathLst>
                <a:path w="1546859" h="1204595">
                  <a:moveTo>
                    <a:pt x="1427885" y="934273"/>
                  </a:moveTo>
                  <a:lnTo>
                    <a:pt x="347280" y="1200236"/>
                  </a:lnTo>
                  <a:lnTo>
                    <a:pt x="297368" y="1204340"/>
                  </a:lnTo>
                  <a:lnTo>
                    <a:pt x="250436" y="1193096"/>
                  </a:lnTo>
                  <a:lnTo>
                    <a:pt x="209561" y="1168367"/>
                  </a:lnTo>
                  <a:lnTo>
                    <a:pt x="177821" y="1132014"/>
                  </a:lnTo>
                  <a:lnTo>
                    <a:pt x="158291" y="1085898"/>
                  </a:lnTo>
                  <a:lnTo>
                    <a:pt x="3974" y="458937"/>
                  </a:lnTo>
                  <a:lnTo>
                    <a:pt x="0" y="408993"/>
                  </a:lnTo>
                  <a:lnTo>
                    <a:pt x="11502" y="361995"/>
                  </a:lnTo>
                  <a:lnTo>
                    <a:pt x="36425" y="321071"/>
                  </a:lnTo>
                  <a:lnTo>
                    <a:pt x="72714" y="289346"/>
                  </a:lnTo>
                  <a:lnTo>
                    <a:pt x="118312" y="269949"/>
                  </a:lnTo>
                  <a:lnTo>
                    <a:pt x="1198917" y="3973"/>
                  </a:lnTo>
                  <a:lnTo>
                    <a:pt x="1248860" y="0"/>
                  </a:lnTo>
                  <a:lnTo>
                    <a:pt x="1295856" y="11504"/>
                  </a:lnTo>
                  <a:lnTo>
                    <a:pt x="1336778" y="36429"/>
                  </a:lnTo>
                  <a:lnTo>
                    <a:pt x="1368503" y="72717"/>
                  </a:lnTo>
                  <a:lnTo>
                    <a:pt x="1387905" y="118311"/>
                  </a:lnTo>
                  <a:lnTo>
                    <a:pt x="1542223" y="745284"/>
                  </a:lnTo>
                  <a:lnTo>
                    <a:pt x="1546844" y="795064"/>
                  </a:lnTo>
                  <a:lnTo>
                    <a:pt x="1535665" y="841980"/>
                  </a:lnTo>
                  <a:lnTo>
                    <a:pt x="1510741" y="882904"/>
                  </a:lnTo>
                  <a:lnTo>
                    <a:pt x="1474130" y="914711"/>
                  </a:lnTo>
                  <a:lnTo>
                    <a:pt x="1427885" y="934273"/>
                  </a:lnTo>
                  <a:close/>
                </a:path>
              </a:pathLst>
            </a:custGeom>
            <a:ln w="4762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157642" y="4974873"/>
              <a:ext cx="1454150" cy="1113790"/>
            </a:xfrm>
            <a:custGeom>
              <a:avLst/>
              <a:gdLst/>
              <a:ahLst/>
              <a:cxnLst/>
              <a:rect l="l" t="t" r="r" b="b"/>
              <a:pathLst>
                <a:path w="1454150" h="1113789">
                  <a:moveTo>
                    <a:pt x="1204251" y="0"/>
                  </a:moveTo>
                  <a:lnTo>
                    <a:pt x="1157195" y="2003"/>
                  </a:lnTo>
                  <a:lnTo>
                    <a:pt x="88770" y="264969"/>
                  </a:lnTo>
                  <a:lnTo>
                    <a:pt x="46160" y="285036"/>
                  </a:lnTo>
                  <a:lnTo>
                    <a:pt x="15645" y="318689"/>
                  </a:lnTo>
                  <a:lnTo>
                    <a:pt x="0" y="361340"/>
                  </a:lnTo>
                  <a:lnTo>
                    <a:pt x="2003" y="408403"/>
                  </a:lnTo>
                  <a:lnTo>
                    <a:pt x="153641" y="1024531"/>
                  </a:lnTo>
                  <a:lnTo>
                    <a:pt x="173715" y="1067146"/>
                  </a:lnTo>
                  <a:lnTo>
                    <a:pt x="207370" y="1097662"/>
                  </a:lnTo>
                  <a:lnTo>
                    <a:pt x="250019" y="1113308"/>
                  </a:lnTo>
                  <a:lnTo>
                    <a:pt x="297075" y="1111310"/>
                  </a:lnTo>
                  <a:lnTo>
                    <a:pt x="1364142" y="848674"/>
                  </a:lnTo>
                  <a:lnTo>
                    <a:pt x="1406963" y="828554"/>
                  </a:lnTo>
                  <a:lnTo>
                    <a:pt x="1437946" y="794785"/>
                  </a:lnTo>
                  <a:lnTo>
                    <a:pt x="1454058" y="752019"/>
                  </a:lnTo>
                  <a:lnTo>
                    <a:pt x="1452267" y="704910"/>
                  </a:lnTo>
                  <a:lnTo>
                    <a:pt x="1300616" y="88770"/>
                  </a:lnTo>
                  <a:lnTo>
                    <a:pt x="1280550" y="46160"/>
                  </a:lnTo>
                  <a:lnTo>
                    <a:pt x="1246898" y="15645"/>
                  </a:lnTo>
                  <a:lnTo>
                    <a:pt x="1204251" y="0"/>
                  </a:lnTo>
                  <a:close/>
                </a:path>
              </a:pathLst>
            </a:custGeom>
            <a:solidFill>
              <a:srgbClr val="FF6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157642" y="4974873"/>
              <a:ext cx="1454150" cy="1113790"/>
            </a:xfrm>
            <a:custGeom>
              <a:avLst/>
              <a:gdLst/>
              <a:ahLst/>
              <a:cxnLst/>
              <a:rect l="l" t="t" r="r" b="b"/>
              <a:pathLst>
                <a:path w="1454150" h="1113789">
                  <a:moveTo>
                    <a:pt x="1364142" y="848674"/>
                  </a:moveTo>
                  <a:lnTo>
                    <a:pt x="297075" y="1111310"/>
                  </a:lnTo>
                  <a:lnTo>
                    <a:pt x="250019" y="1113308"/>
                  </a:lnTo>
                  <a:lnTo>
                    <a:pt x="207370" y="1097662"/>
                  </a:lnTo>
                  <a:lnTo>
                    <a:pt x="173715" y="1067146"/>
                  </a:lnTo>
                  <a:lnTo>
                    <a:pt x="153641" y="1024531"/>
                  </a:lnTo>
                  <a:lnTo>
                    <a:pt x="2003" y="408403"/>
                  </a:lnTo>
                  <a:lnTo>
                    <a:pt x="0" y="361340"/>
                  </a:lnTo>
                  <a:lnTo>
                    <a:pt x="15645" y="318689"/>
                  </a:lnTo>
                  <a:lnTo>
                    <a:pt x="46160" y="285036"/>
                  </a:lnTo>
                  <a:lnTo>
                    <a:pt x="88770" y="264969"/>
                  </a:lnTo>
                  <a:lnTo>
                    <a:pt x="1157195" y="2003"/>
                  </a:lnTo>
                  <a:lnTo>
                    <a:pt x="1204251" y="0"/>
                  </a:lnTo>
                  <a:lnTo>
                    <a:pt x="1246898" y="15645"/>
                  </a:lnTo>
                  <a:lnTo>
                    <a:pt x="1280550" y="46160"/>
                  </a:lnTo>
                  <a:lnTo>
                    <a:pt x="1300616" y="88770"/>
                  </a:lnTo>
                  <a:lnTo>
                    <a:pt x="1452267" y="704910"/>
                  </a:lnTo>
                  <a:lnTo>
                    <a:pt x="1454058" y="752019"/>
                  </a:lnTo>
                  <a:lnTo>
                    <a:pt x="1437946" y="794785"/>
                  </a:lnTo>
                  <a:lnTo>
                    <a:pt x="1406963" y="828554"/>
                  </a:lnTo>
                  <a:lnTo>
                    <a:pt x="1364142" y="848674"/>
                  </a:lnTo>
                  <a:close/>
                </a:path>
              </a:pathLst>
            </a:custGeom>
            <a:ln w="1905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373487" y="5151116"/>
              <a:ext cx="942340" cy="781050"/>
            </a:xfrm>
            <a:custGeom>
              <a:avLst/>
              <a:gdLst/>
              <a:ahLst/>
              <a:cxnLst/>
              <a:rect l="l" t="t" r="r" b="b"/>
              <a:pathLst>
                <a:path w="942340" h="781050">
                  <a:moveTo>
                    <a:pt x="853061" y="604913"/>
                  </a:moveTo>
                  <a:lnTo>
                    <a:pt x="255607" y="604913"/>
                  </a:lnTo>
                  <a:lnTo>
                    <a:pt x="298940" y="780948"/>
                  </a:lnTo>
                  <a:lnTo>
                    <a:pt x="862261" y="642302"/>
                  </a:lnTo>
                  <a:lnTo>
                    <a:pt x="853061" y="604913"/>
                  </a:lnTo>
                  <a:close/>
                </a:path>
                <a:path w="942340" h="781050">
                  <a:moveTo>
                    <a:pt x="29776" y="300012"/>
                  </a:moveTo>
                  <a:lnTo>
                    <a:pt x="25356" y="305409"/>
                  </a:lnTo>
                  <a:lnTo>
                    <a:pt x="11711" y="325016"/>
                  </a:lnTo>
                  <a:lnTo>
                    <a:pt x="3131" y="347146"/>
                  </a:lnTo>
                  <a:lnTo>
                    <a:pt x="0" y="370626"/>
                  </a:lnTo>
                  <a:lnTo>
                    <a:pt x="2699" y="394284"/>
                  </a:lnTo>
                  <a:lnTo>
                    <a:pt x="15393" y="423968"/>
                  </a:lnTo>
                  <a:lnTo>
                    <a:pt x="36166" y="447086"/>
                  </a:lnTo>
                  <a:lnTo>
                    <a:pt x="63055" y="462233"/>
                  </a:lnTo>
                  <a:lnTo>
                    <a:pt x="94101" y="468007"/>
                  </a:lnTo>
                  <a:lnTo>
                    <a:pt x="115425" y="554685"/>
                  </a:lnTo>
                  <a:lnTo>
                    <a:pt x="129528" y="584444"/>
                  </a:lnTo>
                  <a:lnTo>
                    <a:pt x="153083" y="605551"/>
                  </a:lnTo>
                  <a:lnTo>
                    <a:pt x="182701" y="616282"/>
                  </a:lnTo>
                  <a:lnTo>
                    <a:pt x="214993" y="614908"/>
                  </a:lnTo>
                  <a:lnTo>
                    <a:pt x="255607" y="604913"/>
                  </a:lnTo>
                  <a:lnTo>
                    <a:pt x="853061" y="604913"/>
                  </a:lnTo>
                  <a:lnTo>
                    <a:pt x="844641" y="570697"/>
                  </a:lnTo>
                  <a:lnTo>
                    <a:pt x="190844" y="570697"/>
                  </a:lnTo>
                  <a:lnTo>
                    <a:pt x="178763" y="566197"/>
                  </a:lnTo>
                  <a:lnTo>
                    <a:pt x="169172" y="557583"/>
                  </a:lnTo>
                  <a:lnTo>
                    <a:pt x="163494" y="545719"/>
                  </a:lnTo>
                  <a:lnTo>
                    <a:pt x="142158" y="459054"/>
                  </a:lnTo>
                  <a:lnTo>
                    <a:pt x="166927" y="439338"/>
                  </a:lnTo>
                  <a:lnTo>
                    <a:pt x="181265" y="416839"/>
                  </a:lnTo>
                  <a:lnTo>
                    <a:pt x="88215" y="416839"/>
                  </a:lnTo>
                  <a:lnTo>
                    <a:pt x="71183" y="410641"/>
                  </a:lnTo>
                  <a:lnTo>
                    <a:pt x="57786" y="398434"/>
                  </a:lnTo>
                  <a:lnTo>
                    <a:pt x="49766" y="381266"/>
                  </a:lnTo>
                  <a:lnTo>
                    <a:pt x="48405" y="370626"/>
                  </a:lnTo>
                  <a:lnTo>
                    <a:pt x="48331" y="369697"/>
                  </a:lnTo>
                  <a:lnTo>
                    <a:pt x="49553" y="358519"/>
                  </a:lnTo>
                  <a:lnTo>
                    <a:pt x="53648" y="347796"/>
                  </a:lnTo>
                  <a:lnTo>
                    <a:pt x="60751" y="338353"/>
                  </a:lnTo>
                  <a:lnTo>
                    <a:pt x="65171" y="332955"/>
                  </a:lnTo>
                  <a:lnTo>
                    <a:pt x="29776" y="300012"/>
                  </a:lnTo>
                  <a:close/>
                </a:path>
                <a:path w="942340" h="781050">
                  <a:moveTo>
                    <a:pt x="583534" y="0"/>
                  </a:moveTo>
                  <a:lnTo>
                    <a:pt x="262605" y="78981"/>
                  </a:lnTo>
                  <a:lnTo>
                    <a:pt x="283598" y="164299"/>
                  </a:lnTo>
                  <a:lnTo>
                    <a:pt x="191282" y="343560"/>
                  </a:lnTo>
                  <a:lnTo>
                    <a:pt x="244609" y="560222"/>
                  </a:lnTo>
                  <a:lnTo>
                    <a:pt x="203994" y="570217"/>
                  </a:lnTo>
                  <a:lnTo>
                    <a:pt x="190844" y="570697"/>
                  </a:lnTo>
                  <a:lnTo>
                    <a:pt x="844641" y="570697"/>
                  </a:lnTo>
                  <a:lnTo>
                    <a:pt x="818941" y="466255"/>
                  </a:lnTo>
                  <a:lnTo>
                    <a:pt x="854146" y="457593"/>
                  </a:lnTo>
                  <a:lnTo>
                    <a:pt x="883904" y="443491"/>
                  </a:lnTo>
                  <a:lnTo>
                    <a:pt x="905012" y="419941"/>
                  </a:lnTo>
                  <a:lnTo>
                    <a:pt x="905400" y="418871"/>
                  </a:lnTo>
                  <a:lnTo>
                    <a:pt x="807270" y="418871"/>
                  </a:lnTo>
                  <a:lnTo>
                    <a:pt x="760610" y="229285"/>
                  </a:lnTo>
                  <a:lnTo>
                    <a:pt x="830399" y="229285"/>
                  </a:lnTo>
                  <a:lnTo>
                    <a:pt x="821373" y="226001"/>
                  </a:lnTo>
                  <a:lnTo>
                    <a:pt x="807981" y="213790"/>
                  </a:lnTo>
                  <a:lnTo>
                    <a:pt x="801621" y="200164"/>
                  </a:lnTo>
                  <a:lnTo>
                    <a:pt x="750564" y="200164"/>
                  </a:lnTo>
                  <a:lnTo>
                    <a:pt x="602863" y="78536"/>
                  </a:lnTo>
                  <a:lnTo>
                    <a:pt x="583534" y="0"/>
                  </a:lnTo>
                  <a:close/>
                </a:path>
                <a:path w="942340" h="781050">
                  <a:moveTo>
                    <a:pt x="830399" y="229285"/>
                  </a:moveTo>
                  <a:lnTo>
                    <a:pt x="760610" y="229285"/>
                  </a:lnTo>
                  <a:lnTo>
                    <a:pt x="775178" y="251099"/>
                  </a:lnTo>
                  <a:lnTo>
                    <a:pt x="795219" y="267798"/>
                  </a:lnTo>
                  <a:lnTo>
                    <a:pt x="819216" y="278677"/>
                  </a:lnTo>
                  <a:lnTo>
                    <a:pt x="845649" y="283032"/>
                  </a:lnTo>
                  <a:lnTo>
                    <a:pt x="866973" y="369697"/>
                  </a:lnTo>
                  <a:lnTo>
                    <a:pt x="867395" y="381266"/>
                  </a:lnTo>
                  <a:lnTo>
                    <a:pt x="867415" y="382942"/>
                  </a:lnTo>
                  <a:lnTo>
                    <a:pt x="862953" y="394923"/>
                  </a:lnTo>
                  <a:lnTo>
                    <a:pt x="854339" y="404517"/>
                  </a:lnTo>
                  <a:lnTo>
                    <a:pt x="842474" y="410197"/>
                  </a:lnTo>
                  <a:lnTo>
                    <a:pt x="807270" y="418871"/>
                  </a:lnTo>
                  <a:lnTo>
                    <a:pt x="905400" y="418871"/>
                  </a:lnTo>
                  <a:lnTo>
                    <a:pt x="915743" y="390328"/>
                  </a:lnTo>
                  <a:lnTo>
                    <a:pt x="914369" y="358038"/>
                  </a:lnTo>
                  <a:lnTo>
                    <a:pt x="893046" y="271373"/>
                  </a:lnTo>
                  <a:lnTo>
                    <a:pt x="917809" y="251657"/>
                  </a:lnTo>
                  <a:lnTo>
                    <a:pt x="930208" y="232199"/>
                  </a:lnTo>
                  <a:lnTo>
                    <a:pt x="838404" y="232199"/>
                  </a:lnTo>
                  <a:lnTo>
                    <a:pt x="830399" y="229285"/>
                  </a:lnTo>
                  <a:close/>
                </a:path>
                <a:path w="942340" h="781050">
                  <a:moveTo>
                    <a:pt x="121165" y="280390"/>
                  </a:moveTo>
                  <a:lnTo>
                    <a:pt x="105785" y="322948"/>
                  </a:lnTo>
                  <a:lnTo>
                    <a:pt x="112212" y="325678"/>
                  </a:lnTo>
                  <a:lnTo>
                    <a:pt x="122312" y="330891"/>
                  </a:lnTo>
                  <a:lnTo>
                    <a:pt x="130976" y="338475"/>
                  </a:lnTo>
                  <a:lnTo>
                    <a:pt x="137668" y="347890"/>
                  </a:lnTo>
                  <a:lnTo>
                    <a:pt x="141853" y="358597"/>
                  </a:lnTo>
                  <a:lnTo>
                    <a:pt x="142717" y="377526"/>
                  </a:lnTo>
                  <a:lnTo>
                    <a:pt x="136519" y="394558"/>
                  </a:lnTo>
                  <a:lnTo>
                    <a:pt x="124312" y="407955"/>
                  </a:lnTo>
                  <a:lnTo>
                    <a:pt x="107144" y="415975"/>
                  </a:lnTo>
                  <a:lnTo>
                    <a:pt x="88215" y="416839"/>
                  </a:lnTo>
                  <a:lnTo>
                    <a:pt x="181265" y="416839"/>
                  </a:lnTo>
                  <a:lnTo>
                    <a:pt x="183633" y="413123"/>
                  </a:lnTo>
                  <a:lnTo>
                    <a:pt x="191286" y="382942"/>
                  </a:lnTo>
                  <a:lnTo>
                    <a:pt x="188894" y="351332"/>
                  </a:lnTo>
                  <a:lnTo>
                    <a:pt x="180357" y="328501"/>
                  </a:lnTo>
                  <a:lnTo>
                    <a:pt x="167018" y="309140"/>
                  </a:lnTo>
                  <a:lnTo>
                    <a:pt x="149289" y="293822"/>
                  </a:lnTo>
                  <a:lnTo>
                    <a:pt x="127579" y="283121"/>
                  </a:lnTo>
                  <a:lnTo>
                    <a:pt x="121165" y="280390"/>
                  </a:lnTo>
                  <a:close/>
                </a:path>
                <a:path w="942340" h="781050">
                  <a:moveTo>
                    <a:pt x="872053" y="92710"/>
                  </a:moveTo>
                  <a:lnTo>
                    <a:pt x="855987" y="138315"/>
                  </a:lnTo>
                  <a:lnTo>
                    <a:pt x="862401" y="141046"/>
                  </a:lnTo>
                  <a:lnTo>
                    <a:pt x="872501" y="146253"/>
                  </a:lnTo>
                  <a:lnTo>
                    <a:pt x="881165" y="153836"/>
                  </a:lnTo>
                  <a:lnTo>
                    <a:pt x="887857" y="163250"/>
                  </a:lnTo>
                  <a:lnTo>
                    <a:pt x="892042" y="173951"/>
                  </a:lnTo>
                  <a:lnTo>
                    <a:pt x="892911" y="192881"/>
                  </a:lnTo>
                  <a:lnTo>
                    <a:pt x="886713" y="209913"/>
                  </a:lnTo>
                  <a:lnTo>
                    <a:pt x="874503" y="223309"/>
                  </a:lnTo>
                  <a:lnTo>
                    <a:pt x="857333" y="231330"/>
                  </a:lnTo>
                  <a:lnTo>
                    <a:pt x="838404" y="232199"/>
                  </a:lnTo>
                  <a:lnTo>
                    <a:pt x="930208" y="232199"/>
                  </a:lnTo>
                  <a:lnTo>
                    <a:pt x="934514" y="225440"/>
                  </a:lnTo>
                  <a:lnTo>
                    <a:pt x="942166" y="195256"/>
                  </a:lnTo>
                  <a:lnTo>
                    <a:pt x="939769" y="163639"/>
                  </a:lnTo>
                  <a:lnTo>
                    <a:pt x="931232" y="140810"/>
                  </a:lnTo>
                  <a:lnTo>
                    <a:pt x="917895" y="121453"/>
                  </a:lnTo>
                  <a:lnTo>
                    <a:pt x="900169" y="106139"/>
                  </a:lnTo>
                  <a:lnTo>
                    <a:pt x="878466" y="95440"/>
                  </a:lnTo>
                  <a:lnTo>
                    <a:pt x="872053" y="92710"/>
                  </a:lnTo>
                  <a:close/>
                </a:path>
                <a:path w="942340" h="781050">
                  <a:moveTo>
                    <a:pt x="779965" y="115366"/>
                  </a:moveTo>
                  <a:lnTo>
                    <a:pt x="775545" y="120764"/>
                  </a:lnTo>
                  <a:lnTo>
                    <a:pt x="762444" y="138464"/>
                  </a:lnTo>
                  <a:lnTo>
                    <a:pt x="753806" y="157892"/>
                  </a:lnTo>
                  <a:lnTo>
                    <a:pt x="749792" y="178607"/>
                  </a:lnTo>
                  <a:lnTo>
                    <a:pt x="750564" y="200164"/>
                  </a:lnTo>
                  <a:lnTo>
                    <a:pt x="801621" y="200164"/>
                  </a:lnTo>
                  <a:lnTo>
                    <a:pt x="799967" y="196621"/>
                  </a:lnTo>
                  <a:lnTo>
                    <a:pt x="798510" y="185242"/>
                  </a:lnTo>
                  <a:lnTo>
                    <a:pt x="799748" y="173874"/>
                  </a:lnTo>
                  <a:lnTo>
                    <a:pt x="803839" y="163151"/>
                  </a:lnTo>
                  <a:lnTo>
                    <a:pt x="810940" y="153708"/>
                  </a:lnTo>
                  <a:lnTo>
                    <a:pt x="815360" y="148310"/>
                  </a:lnTo>
                  <a:lnTo>
                    <a:pt x="779965" y="115366"/>
                  </a:lnTo>
                  <a:close/>
                </a:path>
              </a:pathLst>
            </a:custGeom>
            <a:solidFill>
              <a:srgbClr val="F5A7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368005" y="5142340"/>
              <a:ext cx="955040" cy="798195"/>
            </a:xfrm>
            <a:custGeom>
              <a:avLst/>
              <a:gdLst/>
              <a:ahLst/>
              <a:cxnLst/>
              <a:rect l="l" t="t" r="r" b="b"/>
              <a:pathLst>
                <a:path w="955040" h="798195">
                  <a:moveTo>
                    <a:pt x="270269" y="621791"/>
                  </a:moveTo>
                  <a:lnTo>
                    <a:pt x="257344" y="621791"/>
                  </a:lnTo>
                  <a:lnTo>
                    <a:pt x="300677" y="797826"/>
                  </a:lnTo>
                  <a:lnTo>
                    <a:pt x="367857" y="781291"/>
                  </a:lnTo>
                  <a:lnTo>
                    <a:pt x="309529" y="781291"/>
                  </a:lnTo>
                  <a:lnTo>
                    <a:pt x="270269" y="621791"/>
                  </a:lnTo>
                  <a:close/>
                </a:path>
                <a:path w="955040" h="798195">
                  <a:moveTo>
                    <a:pt x="910214" y="111645"/>
                  </a:moveTo>
                  <a:lnTo>
                    <a:pt x="882908" y="111645"/>
                  </a:lnTo>
                  <a:lnTo>
                    <a:pt x="902790" y="121674"/>
                  </a:lnTo>
                  <a:lnTo>
                    <a:pt x="919391" y="135878"/>
                  </a:lnTo>
                  <a:lnTo>
                    <a:pt x="931984" y="153495"/>
                  </a:lnTo>
                  <a:lnTo>
                    <a:pt x="939842" y="173761"/>
                  </a:lnTo>
                  <a:lnTo>
                    <a:pt x="941929" y="204951"/>
                  </a:lnTo>
                  <a:lnTo>
                    <a:pt x="933657" y="233978"/>
                  </a:lnTo>
                  <a:lnTo>
                    <a:pt x="916461" y="258471"/>
                  </a:lnTo>
                  <a:lnTo>
                    <a:pt x="891773" y="276059"/>
                  </a:lnTo>
                  <a:lnTo>
                    <a:pt x="914442" y="368147"/>
                  </a:lnTo>
                  <a:lnTo>
                    <a:pt x="905860" y="425191"/>
                  </a:lnTo>
                  <a:lnTo>
                    <a:pt x="859312" y="459270"/>
                  </a:lnTo>
                  <a:lnTo>
                    <a:pt x="817338" y="469595"/>
                  </a:lnTo>
                  <a:lnTo>
                    <a:pt x="860658" y="645642"/>
                  </a:lnTo>
                  <a:lnTo>
                    <a:pt x="309529" y="781291"/>
                  </a:lnTo>
                  <a:lnTo>
                    <a:pt x="367857" y="781291"/>
                  </a:lnTo>
                  <a:lnTo>
                    <a:pt x="877536" y="655840"/>
                  </a:lnTo>
                  <a:lnTo>
                    <a:pt x="834204" y="479805"/>
                  </a:lnTo>
                  <a:lnTo>
                    <a:pt x="861293" y="473138"/>
                  </a:lnTo>
                  <a:lnTo>
                    <a:pt x="893137" y="458012"/>
                  </a:lnTo>
                  <a:lnTo>
                    <a:pt x="916108" y="432546"/>
                  </a:lnTo>
                  <a:lnTo>
                    <a:pt x="928003" y="400379"/>
                  </a:lnTo>
                  <a:lnTo>
                    <a:pt x="926622" y="365150"/>
                  </a:lnTo>
                  <a:lnTo>
                    <a:pt x="906632" y="283895"/>
                  </a:lnTo>
                  <a:lnTo>
                    <a:pt x="931006" y="262594"/>
                  </a:lnTo>
                  <a:lnTo>
                    <a:pt x="947475" y="235427"/>
                  </a:lnTo>
                  <a:lnTo>
                    <a:pt x="954855" y="204951"/>
                  </a:lnTo>
                  <a:lnTo>
                    <a:pt x="954840" y="203145"/>
                  </a:lnTo>
                  <a:lnTo>
                    <a:pt x="952352" y="172110"/>
                  </a:lnTo>
                  <a:lnTo>
                    <a:pt x="943092" y="148155"/>
                  </a:lnTo>
                  <a:lnTo>
                    <a:pt x="928423" y="127507"/>
                  </a:lnTo>
                  <a:lnTo>
                    <a:pt x="910214" y="111645"/>
                  </a:lnTo>
                  <a:close/>
                </a:path>
                <a:path w="955040" h="798195">
                  <a:moveTo>
                    <a:pt x="36288" y="301358"/>
                  </a:moveTo>
                  <a:lnTo>
                    <a:pt x="27131" y="310794"/>
                  </a:lnTo>
                  <a:lnTo>
                    <a:pt x="12176" y="331821"/>
                  </a:lnTo>
                  <a:lnTo>
                    <a:pt x="3078" y="355311"/>
                  </a:lnTo>
                  <a:lnTo>
                    <a:pt x="0" y="380281"/>
                  </a:lnTo>
                  <a:lnTo>
                    <a:pt x="3103" y="405752"/>
                  </a:lnTo>
                  <a:lnTo>
                    <a:pt x="15905" y="435880"/>
                  </a:lnTo>
                  <a:lnTo>
                    <a:pt x="36941" y="460076"/>
                  </a:lnTo>
                  <a:lnTo>
                    <a:pt x="64155" y="476557"/>
                  </a:lnTo>
                  <a:lnTo>
                    <a:pt x="95496" y="483539"/>
                  </a:lnTo>
                  <a:lnTo>
                    <a:pt x="115498" y="564781"/>
                  </a:lnTo>
                  <a:lnTo>
                    <a:pt x="130625" y="596626"/>
                  </a:lnTo>
                  <a:lnTo>
                    <a:pt x="156090" y="619598"/>
                  </a:lnTo>
                  <a:lnTo>
                    <a:pt x="188257" y="631497"/>
                  </a:lnTo>
                  <a:lnTo>
                    <a:pt x="223486" y="630123"/>
                  </a:lnTo>
                  <a:lnTo>
                    <a:pt x="257344" y="621791"/>
                  </a:lnTo>
                  <a:lnTo>
                    <a:pt x="270269" y="621791"/>
                  </a:lnTo>
                  <a:lnTo>
                    <a:pt x="269393" y="618230"/>
                  </a:lnTo>
                  <a:lnTo>
                    <a:pt x="188830" y="618230"/>
                  </a:lnTo>
                  <a:lnTo>
                    <a:pt x="161756" y="608333"/>
                  </a:lnTo>
                  <a:lnTo>
                    <a:pt x="140424" y="588943"/>
                  </a:lnTo>
                  <a:lnTo>
                    <a:pt x="127677" y="561784"/>
                  </a:lnTo>
                  <a:lnTo>
                    <a:pt x="105021" y="469709"/>
                  </a:lnTo>
                  <a:lnTo>
                    <a:pt x="74988" y="465586"/>
                  </a:lnTo>
                  <a:lnTo>
                    <a:pt x="48385" y="451869"/>
                  </a:lnTo>
                  <a:lnTo>
                    <a:pt x="27582" y="429993"/>
                  </a:lnTo>
                  <a:lnTo>
                    <a:pt x="14952" y="401396"/>
                  </a:lnTo>
                  <a:lnTo>
                    <a:pt x="12325" y="379040"/>
                  </a:lnTo>
                  <a:lnTo>
                    <a:pt x="15244" y="357339"/>
                  </a:lnTo>
                  <a:lnTo>
                    <a:pt x="23421" y="337306"/>
                  </a:lnTo>
                  <a:lnTo>
                    <a:pt x="36568" y="319951"/>
                  </a:lnTo>
                  <a:lnTo>
                    <a:pt x="55367" y="319951"/>
                  </a:lnTo>
                  <a:lnTo>
                    <a:pt x="45737" y="310514"/>
                  </a:lnTo>
                  <a:lnTo>
                    <a:pt x="36288" y="301358"/>
                  </a:lnTo>
                  <a:close/>
                </a:path>
                <a:path w="955040" h="798195">
                  <a:moveTo>
                    <a:pt x="266196" y="605243"/>
                  </a:moveTo>
                  <a:lnTo>
                    <a:pt x="218800" y="616915"/>
                  </a:lnTo>
                  <a:lnTo>
                    <a:pt x="188830" y="618230"/>
                  </a:lnTo>
                  <a:lnTo>
                    <a:pt x="269393" y="618230"/>
                  </a:lnTo>
                  <a:lnTo>
                    <a:pt x="266196" y="605243"/>
                  </a:lnTo>
                  <a:close/>
                </a:path>
                <a:path w="955040" h="798195">
                  <a:moveTo>
                    <a:pt x="159349" y="296621"/>
                  </a:moveTo>
                  <a:lnTo>
                    <a:pt x="131348" y="296621"/>
                  </a:lnTo>
                  <a:lnTo>
                    <a:pt x="151234" y="306655"/>
                  </a:lnTo>
                  <a:lnTo>
                    <a:pt x="167836" y="320859"/>
                  </a:lnTo>
                  <a:lnTo>
                    <a:pt x="180431" y="338472"/>
                  </a:lnTo>
                  <a:lnTo>
                    <a:pt x="188294" y="358736"/>
                  </a:lnTo>
                  <a:lnTo>
                    <a:pt x="190170" y="386763"/>
                  </a:lnTo>
                  <a:lnTo>
                    <a:pt x="190260" y="390352"/>
                  </a:lnTo>
                  <a:lnTo>
                    <a:pt x="182110" y="418958"/>
                  </a:lnTo>
                  <a:lnTo>
                    <a:pt x="164913" y="443452"/>
                  </a:lnTo>
                  <a:lnTo>
                    <a:pt x="140225" y="461035"/>
                  </a:lnTo>
                  <a:lnTo>
                    <a:pt x="162894" y="553123"/>
                  </a:lnTo>
                  <a:lnTo>
                    <a:pt x="169738" y="567639"/>
                  </a:lnTo>
                  <a:lnTo>
                    <a:pt x="181232" y="578050"/>
                  </a:lnTo>
                  <a:lnTo>
                    <a:pt x="195790" y="583398"/>
                  </a:lnTo>
                  <a:lnTo>
                    <a:pt x="211828" y="582726"/>
                  </a:lnTo>
                  <a:lnTo>
                    <a:pt x="259224" y="571068"/>
                  </a:lnTo>
                  <a:lnTo>
                    <a:pt x="258958" y="569987"/>
                  </a:lnTo>
                  <a:lnTo>
                    <a:pt x="196930" y="569987"/>
                  </a:lnTo>
                  <a:lnTo>
                    <a:pt x="187402" y="566656"/>
                  </a:lnTo>
                  <a:lnTo>
                    <a:pt x="179727" y="559908"/>
                  </a:lnTo>
                  <a:lnTo>
                    <a:pt x="175074" y="550125"/>
                  </a:lnTo>
                  <a:lnTo>
                    <a:pt x="155084" y="468871"/>
                  </a:lnTo>
                  <a:lnTo>
                    <a:pt x="171553" y="456292"/>
                  </a:lnTo>
                  <a:lnTo>
                    <a:pt x="185118" y="440656"/>
                  </a:lnTo>
                  <a:lnTo>
                    <a:pt x="195394" y="422599"/>
                  </a:lnTo>
                  <a:lnTo>
                    <a:pt x="201998" y="402755"/>
                  </a:lnTo>
                  <a:lnTo>
                    <a:pt x="217797" y="402755"/>
                  </a:lnTo>
                  <a:lnTo>
                    <a:pt x="204893" y="350329"/>
                  </a:lnTo>
                  <a:lnTo>
                    <a:pt x="211702" y="337108"/>
                  </a:lnTo>
                  <a:lnTo>
                    <a:pt x="194454" y="337108"/>
                  </a:lnTo>
                  <a:lnTo>
                    <a:pt x="184033" y="319836"/>
                  </a:lnTo>
                  <a:lnTo>
                    <a:pt x="170559" y="304930"/>
                  </a:lnTo>
                  <a:lnTo>
                    <a:pt x="159349" y="296621"/>
                  </a:lnTo>
                  <a:close/>
                </a:path>
                <a:path w="955040" h="798195">
                  <a:moveTo>
                    <a:pt x="217797" y="402755"/>
                  </a:moveTo>
                  <a:lnTo>
                    <a:pt x="201998" y="402755"/>
                  </a:lnTo>
                  <a:lnTo>
                    <a:pt x="240987" y="561187"/>
                  </a:lnTo>
                  <a:lnTo>
                    <a:pt x="207141" y="569518"/>
                  </a:lnTo>
                  <a:lnTo>
                    <a:pt x="196930" y="569987"/>
                  </a:lnTo>
                  <a:lnTo>
                    <a:pt x="258958" y="569987"/>
                  </a:lnTo>
                  <a:lnTo>
                    <a:pt x="217797" y="402755"/>
                  </a:lnTo>
                  <a:close/>
                </a:path>
                <a:path w="955040" h="798195">
                  <a:moveTo>
                    <a:pt x="599717" y="17208"/>
                  </a:moveTo>
                  <a:lnTo>
                    <a:pt x="583912" y="17208"/>
                  </a:lnTo>
                  <a:lnTo>
                    <a:pt x="602238" y="91681"/>
                  </a:lnTo>
                  <a:lnTo>
                    <a:pt x="751971" y="215684"/>
                  </a:lnTo>
                  <a:lnTo>
                    <a:pt x="806289" y="436410"/>
                  </a:lnTo>
                  <a:lnTo>
                    <a:pt x="849622" y="425742"/>
                  </a:lnTo>
                  <a:lnTo>
                    <a:pt x="863483" y="419201"/>
                  </a:lnTo>
                  <a:lnTo>
                    <a:pt x="817859" y="419201"/>
                  </a:lnTo>
                  <a:lnTo>
                    <a:pt x="781194" y="270243"/>
                  </a:lnTo>
                  <a:lnTo>
                    <a:pt x="806430" y="270243"/>
                  </a:lnTo>
                  <a:lnTo>
                    <a:pt x="799934" y="266893"/>
                  </a:lnTo>
                  <a:lnTo>
                    <a:pt x="779136" y="245018"/>
                  </a:lnTo>
                  <a:lnTo>
                    <a:pt x="766513" y="216420"/>
                  </a:lnTo>
                  <a:lnTo>
                    <a:pt x="764114" y="196062"/>
                  </a:lnTo>
                  <a:lnTo>
                    <a:pt x="750003" y="196062"/>
                  </a:lnTo>
                  <a:lnTo>
                    <a:pt x="616475" y="85305"/>
                  </a:lnTo>
                  <a:lnTo>
                    <a:pt x="599717" y="17208"/>
                  </a:lnTo>
                  <a:close/>
                </a:path>
                <a:path w="955040" h="798195">
                  <a:moveTo>
                    <a:pt x="55367" y="319951"/>
                  </a:moveTo>
                  <a:lnTo>
                    <a:pt x="36568" y="319951"/>
                  </a:lnTo>
                  <a:lnTo>
                    <a:pt x="62526" y="343725"/>
                  </a:lnTo>
                  <a:lnTo>
                    <a:pt x="54470" y="354503"/>
                  </a:lnTo>
                  <a:lnTo>
                    <a:pt x="49329" y="366718"/>
                  </a:lnTo>
                  <a:lnTo>
                    <a:pt x="47469" y="379040"/>
                  </a:lnTo>
                  <a:lnTo>
                    <a:pt x="47414" y="380281"/>
                  </a:lnTo>
                  <a:lnTo>
                    <a:pt x="48810" y="393064"/>
                  </a:lnTo>
                  <a:lnTo>
                    <a:pt x="57856" y="412312"/>
                  </a:lnTo>
                  <a:lnTo>
                    <a:pt x="73167" y="426383"/>
                  </a:lnTo>
                  <a:lnTo>
                    <a:pt x="92753" y="433748"/>
                  </a:lnTo>
                  <a:lnTo>
                    <a:pt x="114622" y="432879"/>
                  </a:lnTo>
                  <a:lnTo>
                    <a:pt x="133869" y="423826"/>
                  </a:lnTo>
                  <a:lnTo>
                    <a:pt x="137082" y="420330"/>
                  </a:lnTo>
                  <a:lnTo>
                    <a:pt x="93899" y="420330"/>
                  </a:lnTo>
                  <a:lnTo>
                    <a:pt x="79344" y="414982"/>
                  </a:lnTo>
                  <a:lnTo>
                    <a:pt x="67852" y="404571"/>
                  </a:lnTo>
                  <a:lnTo>
                    <a:pt x="61002" y="390055"/>
                  </a:lnTo>
                  <a:lnTo>
                    <a:pt x="59847" y="380281"/>
                  </a:lnTo>
                  <a:lnTo>
                    <a:pt x="59921" y="379040"/>
                  </a:lnTo>
                  <a:lnTo>
                    <a:pt x="61112" y="370101"/>
                  </a:lnTo>
                  <a:lnTo>
                    <a:pt x="64765" y="361056"/>
                  </a:lnTo>
                  <a:lnTo>
                    <a:pt x="70604" y="353225"/>
                  </a:lnTo>
                  <a:lnTo>
                    <a:pt x="79773" y="343788"/>
                  </a:lnTo>
                  <a:lnTo>
                    <a:pt x="74284" y="338454"/>
                  </a:lnTo>
                  <a:lnTo>
                    <a:pt x="55367" y="319951"/>
                  </a:lnTo>
                  <a:close/>
                </a:path>
                <a:path w="955040" h="798195">
                  <a:moveTo>
                    <a:pt x="122953" y="280022"/>
                  </a:moveTo>
                  <a:lnTo>
                    <a:pt x="118725" y="292867"/>
                  </a:lnTo>
                  <a:lnTo>
                    <a:pt x="106900" y="325627"/>
                  </a:lnTo>
                  <a:lnTo>
                    <a:pt x="101439" y="338454"/>
                  </a:lnTo>
                  <a:lnTo>
                    <a:pt x="113936" y="342569"/>
                  </a:lnTo>
                  <a:lnTo>
                    <a:pt x="140211" y="386763"/>
                  </a:lnTo>
                  <a:lnTo>
                    <a:pt x="134862" y="401321"/>
                  </a:lnTo>
                  <a:lnTo>
                    <a:pt x="124452" y="412814"/>
                  </a:lnTo>
                  <a:lnTo>
                    <a:pt x="109935" y="419658"/>
                  </a:lnTo>
                  <a:lnTo>
                    <a:pt x="93899" y="420330"/>
                  </a:lnTo>
                  <a:lnTo>
                    <a:pt x="137082" y="420330"/>
                  </a:lnTo>
                  <a:lnTo>
                    <a:pt x="147940" y="408512"/>
                  </a:lnTo>
                  <a:lnTo>
                    <a:pt x="155305" y="388929"/>
                  </a:lnTo>
                  <a:lnTo>
                    <a:pt x="154436" y="367068"/>
                  </a:lnTo>
                  <a:lnTo>
                    <a:pt x="149556" y="354620"/>
                  </a:lnTo>
                  <a:lnTo>
                    <a:pt x="141751" y="343974"/>
                  </a:lnTo>
                  <a:lnTo>
                    <a:pt x="131528" y="335540"/>
                  </a:lnTo>
                  <a:lnTo>
                    <a:pt x="119397" y="329730"/>
                  </a:lnTo>
                  <a:lnTo>
                    <a:pt x="131348" y="296621"/>
                  </a:lnTo>
                  <a:lnTo>
                    <a:pt x="159349" y="296621"/>
                  </a:lnTo>
                  <a:lnTo>
                    <a:pt x="154285" y="292867"/>
                  </a:lnTo>
                  <a:lnTo>
                    <a:pt x="135462" y="284124"/>
                  </a:lnTo>
                  <a:lnTo>
                    <a:pt x="122953" y="280022"/>
                  </a:lnTo>
                  <a:close/>
                </a:path>
                <a:path w="955040" h="798195">
                  <a:moveTo>
                    <a:pt x="806430" y="270243"/>
                  </a:moveTo>
                  <a:lnTo>
                    <a:pt x="781194" y="270243"/>
                  </a:lnTo>
                  <a:lnTo>
                    <a:pt x="794910" y="281299"/>
                  </a:lnTo>
                  <a:lnTo>
                    <a:pt x="810506" y="290141"/>
                  </a:lnTo>
                  <a:lnTo>
                    <a:pt x="827568" y="296196"/>
                  </a:lnTo>
                  <a:lnTo>
                    <a:pt x="845685" y="298894"/>
                  </a:lnTo>
                  <a:lnTo>
                    <a:pt x="865594" y="379772"/>
                  </a:lnTo>
                  <a:lnTo>
                    <a:pt x="865693" y="380281"/>
                  </a:lnTo>
                  <a:lnTo>
                    <a:pt x="866161" y="390352"/>
                  </a:lnTo>
                  <a:lnTo>
                    <a:pt x="862830" y="399876"/>
                  </a:lnTo>
                  <a:lnTo>
                    <a:pt x="856079" y="407550"/>
                  </a:lnTo>
                  <a:lnTo>
                    <a:pt x="846294" y="412203"/>
                  </a:lnTo>
                  <a:lnTo>
                    <a:pt x="817859" y="419201"/>
                  </a:lnTo>
                  <a:lnTo>
                    <a:pt x="863483" y="419201"/>
                  </a:lnTo>
                  <a:lnTo>
                    <a:pt x="864138" y="418892"/>
                  </a:lnTo>
                  <a:lnTo>
                    <a:pt x="874548" y="407400"/>
                  </a:lnTo>
                  <a:lnTo>
                    <a:pt x="879816" y="393064"/>
                  </a:lnTo>
                  <a:lnTo>
                    <a:pt x="879733" y="388929"/>
                  </a:lnTo>
                  <a:lnTo>
                    <a:pt x="879225" y="376808"/>
                  </a:lnTo>
                  <a:lnTo>
                    <a:pt x="856568" y="284733"/>
                  </a:lnTo>
                  <a:lnTo>
                    <a:pt x="826536" y="280610"/>
                  </a:lnTo>
                  <a:lnTo>
                    <a:pt x="806430" y="270243"/>
                  </a:lnTo>
                  <a:close/>
                </a:path>
                <a:path w="955040" h="798195">
                  <a:moveTo>
                    <a:pt x="595482" y="0"/>
                  </a:moveTo>
                  <a:lnTo>
                    <a:pt x="259643" y="82651"/>
                  </a:lnTo>
                  <a:lnTo>
                    <a:pt x="280979" y="169316"/>
                  </a:lnTo>
                  <a:lnTo>
                    <a:pt x="194454" y="337108"/>
                  </a:lnTo>
                  <a:lnTo>
                    <a:pt x="211702" y="337108"/>
                  </a:lnTo>
                  <a:lnTo>
                    <a:pt x="297210" y="171068"/>
                  </a:lnTo>
                  <a:lnTo>
                    <a:pt x="277880" y="92532"/>
                  </a:lnTo>
                  <a:lnTo>
                    <a:pt x="583912" y="17208"/>
                  </a:lnTo>
                  <a:lnTo>
                    <a:pt x="599717" y="17208"/>
                  </a:lnTo>
                  <a:lnTo>
                    <a:pt x="595482" y="0"/>
                  </a:lnTo>
                  <a:close/>
                </a:path>
                <a:path w="955040" h="798195">
                  <a:moveTo>
                    <a:pt x="804715" y="134975"/>
                  </a:moveTo>
                  <a:lnTo>
                    <a:pt x="788115" y="134975"/>
                  </a:lnTo>
                  <a:lnTo>
                    <a:pt x="814074" y="158749"/>
                  </a:lnTo>
                  <a:lnTo>
                    <a:pt x="806023" y="169527"/>
                  </a:lnTo>
                  <a:lnTo>
                    <a:pt x="800882" y="181743"/>
                  </a:lnTo>
                  <a:lnTo>
                    <a:pt x="798908" y="194797"/>
                  </a:lnTo>
                  <a:lnTo>
                    <a:pt x="800358" y="208089"/>
                  </a:lnTo>
                  <a:lnTo>
                    <a:pt x="809404" y="227336"/>
                  </a:lnTo>
                  <a:lnTo>
                    <a:pt x="824715" y="241406"/>
                  </a:lnTo>
                  <a:lnTo>
                    <a:pt x="844301" y="248767"/>
                  </a:lnTo>
                  <a:lnTo>
                    <a:pt x="866170" y="247891"/>
                  </a:lnTo>
                  <a:lnTo>
                    <a:pt x="885417" y="238846"/>
                  </a:lnTo>
                  <a:lnTo>
                    <a:pt x="887377" y="236713"/>
                  </a:lnTo>
                  <a:lnTo>
                    <a:pt x="845777" y="236713"/>
                  </a:lnTo>
                  <a:lnTo>
                    <a:pt x="831222" y="231365"/>
                  </a:lnTo>
                  <a:lnTo>
                    <a:pt x="819730" y="220954"/>
                  </a:lnTo>
                  <a:lnTo>
                    <a:pt x="812880" y="206438"/>
                  </a:lnTo>
                  <a:lnTo>
                    <a:pt x="811689" y="196299"/>
                  </a:lnTo>
                  <a:lnTo>
                    <a:pt x="813000" y="186485"/>
                  </a:lnTo>
                  <a:lnTo>
                    <a:pt x="816651" y="177440"/>
                  </a:lnTo>
                  <a:lnTo>
                    <a:pt x="822454" y="169645"/>
                  </a:lnTo>
                  <a:lnTo>
                    <a:pt x="831651" y="160172"/>
                  </a:lnTo>
                  <a:lnTo>
                    <a:pt x="822215" y="151002"/>
                  </a:lnTo>
                  <a:lnTo>
                    <a:pt x="804715" y="134975"/>
                  </a:lnTo>
                  <a:close/>
                </a:path>
                <a:path w="955040" h="798195">
                  <a:moveTo>
                    <a:pt x="874514" y="95046"/>
                  </a:moveTo>
                  <a:lnTo>
                    <a:pt x="870399" y="107543"/>
                  </a:lnTo>
                  <a:lnTo>
                    <a:pt x="858448" y="140652"/>
                  </a:lnTo>
                  <a:lnTo>
                    <a:pt x="852987" y="153479"/>
                  </a:lnTo>
                  <a:lnTo>
                    <a:pt x="865484" y="157581"/>
                  </a:lnTo>
                  <a:lnTo>
                    <a:pt x="891417" y="187109"/>
                  </a:lnTo>
                  <a:lnTo>
                    <a:pt x="892089" y="203145"/>
                  </a:lnTo>
                  <a:lnTo>
                    <a:pt x="886740" y="217700"/>
                  </a:lnTo>
                  <a:lnTo>
                    <a:pt x="876330" y="229192"/>
                  </a:lnTo>
                  <a:lnTo>
                    <a:pt x="861814" y="236042"/>
                  </a:lnTo>
                  <a:lnTo>
                    <a:pt x="845777" y="236713"/>
                  </a:lnTo>
                  <a:lnTo>
                    <a:pt x="887377" y="236713"/>
                  </a:lnTo>
                  <a:lnTo>
                    <a:pt x="899488" y="223535"/>
                  </a:lnTo>
                  <a:lnTo>
                    <a:pt x="906853" y="203953"/>
                  </a:lnTo>
                  <a:lnTo>
                    <a:pt x="905984" y="182092"/>
                  </a:lnTo>
                  <a:lnTo>
                    <a:pt x="901106" y="169645"/>
                  </a:lnTo>
                  <a:lnTo>
                    <a:pt x="893303" y="158999"/>
                  </a:lnTo>
                  <a:lnTo>
                    <a:pt x="883081" y="150565"/>
                  </a:lnTo>
                  <a:lnTo>
                    <a:pt x="870945" y="144754"/>
                  </a:lnTo>
                  <a:lnTo>
                    <a:pt x="882908" y="111645"/>
                  </a:lnTo>
                  <a:lnTo>
                    <a:pt x="910214" y="111645"/>
                  </a:lnTo>
                  <a:lnTo>
                    <a:pt x="909443" y="110974"/>
                  </a:lnTo>
                  <a:lnTo>
                    <a:pt x="887010" y="99148"/>
                  </a:lnTo>
                  <a:lnTo>
                    <a:pt x="874514" y="95046"/>
                  </a:lnTo>
                  <a:close/>
                </a:path>
                <a:path w="955040" h="798195">
                  <a:moveTo>
                    <a:pt x="786820" y="118059"/>
                  </a:moveTo>
                  <a:lnTo>
                    <a:pt x="757369" y="159604"/>
                  </a:lnTo>
                  <a:lnTo>
                    <a:pt x="750003" y="196062"/>
                  </a:lnTo>
                  <a:lnTo>
                    <a:pt x="764114" y="196062"/>
                  </a:lnTo>
                  <a:lnTo>
                    <a:pt x="763879" y="194065"/>
                  </a:lnTo>
                  <a:lnTo>
                    <a:pt x="766794" y="172364"/>
                  </a:lnTo>
                  <a:lnTo>
                    <a:pt x="774969" y="152330"/>
                  </a:lnTo>
                  <a:lnTo>
                    <a:pt x="788115" y="134975"/>
                  </a:lnTo>
                  <a:lnTo>
                    <a:pt x="804715" y="134975"/>
                  </a:lnTo>
                  <a:lnTo>
                    <a:pt x="796256" y="127228"/>
                  </a:lnTo>
                  <a:lnTo>
                    <a:pt x="786820" y="118059"/>
                  </a:lnTo>
                  <a:close/>
                </a:path>
              </a:pathLst>
            </a:custGeom>
            <a:solidFill>
              <a:srgbClr val="083B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89081" y="5668806"/>
              <a:ext cx="245535" cy="11894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7615481" y="5427639"/>
              <a:ext cx="398145" cy="458470"/>
            </a:xfrm>
            <a:custGeom>
              <a:avLst/>
              <a:gdLst/>
              <a:ahLst/>
              <a:cxnLst/>
              <a:rect l="l" t="t" r="r" b="b"/>
              <a:pathLst>
                <a:path w="398145" h="458470">
                  <a:moveTo>
                    <a:pt x="303326" y="0"/>
                  </a:moveTo>
                  <a:lnTo>
                    <a:pt x="0" y="74663"/>
                  </a:lnTo>
                  <a:lnTo>
                    <a:pt x="94322" y="457885"/>
                  </a:lnTo>
                  <a:lnTo>
                    <a:pt x="397649" y="383222"/>
                  </a:lnTo>
                  <a:lnTo>
                    <a:pt x="303326" y="0"/>
                  </a:lnTo>
                  <a:close/>
                </a:path>
              </a:pathLst>
            </a:custGeom>
            <a:solidFill>
              <a:srgbClr val="FF6B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71062" y="5491037"/>
              <a:ext cx="253784" cy="209885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7618285" y="5193982"/>
              <a:ext cx="415290" cy="279400"/>
            </a:xfrm>
            <a:custGeom>
              <a:avLst/>
              <a:gdLst/>
              <a:ahLst/>
              <a:cxnLst/>
              <a:rect l="l" t="t" r="r" b="b"/>
              <a:pathLst>
                <a:path w="415290" h="279400">
                  <a:moveTo>
                    <a:pt x="328244" y="48755"/>
                  </a:moveTo>
                  <a:lnTo>
                    <a:pt x="316242" y="0"/>
                  </a:lnTo>
                  <a:lnTo>
                    <a:pt x="68440" y="60998"/>
                  </a:lnTo>
                  <a:lnTo>
                    <a:pt x="80441" y="109753"/>
                  </a:lnTo>
                  <a:lnTo>
                    <a:pt x="328244" y="48755"/>
                  </a:lnTo>
                  <a:close/>
                </a:path>
                <a:path w="415290" h="279400">
                  <a:moveTo>
                    <a:pt x="333908" y="71767"/>
                  </a:moveTo>
                  <a:lnTo>
                    <a:pt x="73914" y="135763"/>
                  </a:lnTo>
                  <a:lnTo>
                    <a:pt x="0" y="278904"/>
                  </a:lnTo>
                  <a:lnTo>
                    <a:pt x="291134" y="207251"/>
                  </a:lnTo>
                  <a:lnTo>
                    <a:pt x="333908" y="71767"/>
                  </a:lnTo>
                  <a:close/>
                </a:path>
                <a:path w="415290" h="279400">
                  <a:moveTo>
                    <a:pt x="414718" y="172529"/>
                  </a:moveTo>
                  <a:lnTo>
                    <a:pt x="359435" y="122948"/>
                  </a:lnTo>
                  <a:lnTo>
                    <a:pt x="332117" y="192862"/>
                  </a:lnTo>
                  <a:lnTo>
                    <a:pt x="414718" y="172529"/>
                  </a:lnTo>
                  <a:close/>
                </a:path>
              </a:pathLst>
            </a:custGeom>
            <a:solidFill>
              <a:srgbClr val="083B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5992" y="5710134"/>
              <a:ext cx="231744" cy="93931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35034" y="2176851"/>
              <a:ext cx="2411755" cy="2424978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856340" y="851346"/>
              <a:ext cx="1630680" cy="1273175"/>
            </a:xfrm>
            <a:custGeom>
              <a:avLst/>
              <a:gdLst/>
              <a:ahLst/>
              <a:cxnLst/>
              <a:rect l="l" t="t" r="r" b="b"/>
              <a:pathLst>
                <a:path w="1630679" h="1273175">
                  <a:moveTo>
                    <a:pt x="1505682" y="983047"/>
                  </a:moveTo>
                  <a:lnTo>
                    <a:pt x="369438" y="1267718"/>
                  </a:lnTo>
                  <a:lnTo>
                    <a:pt x="325550" y="1272672"/>
                  </a:lnTo>
                  <a:lnTo>
                    <a:pt x="283417" y="1266175"/>
                  </a:lnTo>
                  <a:lnTo>
                    <a:pt x="244918" y="1249354"/>
                  </a:lnTo>
                  <a:lnTo>
                    <a:pt x="211933" y="1223333"/>
                  </a:lnTo>
                  <a:lnTo>
                    <a:pt x="186341" y="1189239"/>
                  </a:lnTo>
                  <a:lnTo>
                    <a:pt x="170023" y="1148198"/>
                  </a:lnTo>
                  <a:lnTo>
                    <a:pt x="4860" y="488941"/>
                  </a:lnTo>
                  <a:lnTo>
                    <a:pt x="0" y="445028"/>
                  </a:lnTo>
                  <a:lnTo>
                    <a:pt x="6712" y="402841"/>
                  </a:lnTo>
                  <a:lnTo>
                    <a:pt x="23752" y="364287"/>
                  </a:lnTo>
                  <a:lnTo>
                    <a:pt x="49874" y="331278"/>
                  </a:lnTo>
                  <a:lnTo>
                    <a:pt x="83831" y="305721"/>
                  </a:lnTo>
                  <a:lnTo>
                    <a:pt x="124379" y="289526"/>
                  </a:lnTo>
                  <a:lnTo>
                    <a:pt x="1260610" y="4855"/>
                  </a:lnTo>
                  <a:lnTo>
                    <a:pt x="1304524" y="0"/>
                  </a:lnTo>
                  <a:lnTo>
                    <a:pt x="1346714" y="6714"/>
                  </a:lnTo>
                  <a:lnTo>
                    <a:pt x="1385270" y="23753"/>
                  </a:lnTo>
                  <a:lnTo>
                    <a:pt x="1418283" y="49872"/>
                  </a:lnTo>
                  <a:lnTo>
                    <a:pt x="1443842" y="83828"/>
                  </a:lnTo>
                  <a:lnTo>
                    <a:pt x="1460038" y="124375"/>
                  </a:lnTo>
                  <a:lnTo>
                    <a:pt x="1625202" y="783619"/>
                  </a:lnTo>
                  <a:lnTo>
                    <a:pt x="1630654" y="827385"/>
                  </a:lnTo>
                  <a:lnTo>
                    <a:pt x="1624297" y="869486"/>
                  </a:lnTo>
                  <a:lnTo>
                    <a:pt x="1607376" y="908012"/>
                  </a:lnTo>
                  <a:lnTo>
                    <a:pt x="1581136" y="941055"/>
                  </a:lnTo>
                  <a:lnTo>
                    <a:pt x="1546822" y="966703"/>
                  </a:lnTo>
                  <a:lnTo>
                    <a:pt x="1505682" y="983047"/>
                  </a:lnTo>
                  <a:close/>
                </a:path>
              </a:pathLst>
            </a:custGeom>
            <a:ln w="7302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905875" y="899458"/>
              <a:ext cx="1532255" cy="1176020"/>
            </a:xfrm>
            <a:custGeom>
              <a:avLst/>
              <a:gdLst/>
              <a:ahLst/>
              <a:cxnLst/>
              <a:rect l="l" t="t" r="r" b="b"/>
              <a:pathLst>
                <a:path w="1532254" h="1176020">
                  <a:moveTo>
                    <a:pt x="1265963" y="0"/>
                  </a:moveTo>
                  <a:lnTo>
                    <a:pt x="1216442" y="2310"/>
                  </a:lnTo>
                  <a:lnTo>
                    <a:pt x="93013" y="283767"/>
                  </a:lnTo>
                  <a:lnTo>
                    <a:pt x="48253" y="305077"/>
                  </a:lnTo>
                  <a:lnTo>
                    <a:pt x="16281" y="340633"/>
                  </a:lnTo>
                  <a:lnTo>
                    <a:pt x="0" y="385592"/>
                  </a:lnTo>
                  <a:lnTo>
                    <a:pt x="2310" y="435113"/>
                  </a:lnTo>
                  <a:lnTo>
                    <a:pt x="164616" y="1082965"/>
                  </a:lnTo>
                  <a:lnTo>
                    <a:pt x="185926" y="1127733"/>
                  </a:lnTo>
                  <a:lnTo>
                    <a:pt x="221483" y="1159708"/>
                  </a:lnTo>
                  <a:lnTo>
                    <a:pt x="266446" y="1175991"/>
                  </a:lnTo>
                  <a:lnTo>
                    <a:pt x="315974" y="1173681"/>
                  </a:lnTo>
                  <a:lnTo>
                    <a:pt x="1437968" y="892580"/>
                  </a:lnTo>
                  <a:lnTo>
                    <a:pt x="1482951" y="871214"/>
                  </a:lnTo>
                  <a:lnTo>
                    <a:pt x="1515411" y="835536"/>
                  </a:lnTo>
                  <a:lnTo>
                    <a:pt x="1532182" y="790454"/>
                  </a:lnTo>
                  <a:lnTo>
                    <a:pt x="1530094" y="740878"/>
                  </a:lnTo>
                  <a:lnTo>
                    <a:pt x="1367788" y="93013"/>
                  </a:lnTo>
                  <a:lnTo>
                    <a:pt x="1346478" y="48253"/>
                  </a:lnTo>
                  <a:lnTo>
                    <a:pt x="1310922" y="16281"/>
                  </a:lnTo>
                  <a:lnTo>
                    <a:pt x="1265963" y="0"/>
                  </a:lnTo>
                  <a:close/>
                </a:path>
              </a:pathLst>
            </a:custGeom>
            <a:solidFill>
              <a:srgbClr val="F7AC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905875" y="899458"/>
              <a:ext cx="1532255" cy="1176020"/>
            </a:xfrm>
            <a:custGeom>
              <a:avLst/>
              <a:gdLst/>
              <a:ahLst/>
              <a:cxnLst/>
              <a:rect l="l" t="t" r="r" b="b"/>
              <a:pathLst>
                <a:path w="1532254" h="1176020">
                  <a:moveTo>
                    <a:pt x="1437968" y="892580"/>
                  </a:moveTo>
                  <a:lnTo>
                    <a:pt x="315974" y="1173681"/>
                  </a:lnTo>
                  <a:lnTo>
                    <a:pt x="266446" y="1175991"/>
                  </a:lnTo>
                  <a:lnTo>
                    <a:pt x="221483" y="1159708"/>
                  </a:lnTo>
                  <a:lnTo>
                    <a:pt x="185926" y="1127733"/>
                  </a:lnTo>
                  <a:lnTo>
                    <a:pt x="164616" y="1082965"/>
                  </a:lnTo>
                  <a:lnTo>
                    <a:pt x="2310" y="435113"/>
                  </a:lnTo>
                  <a:lnTo>
                    <a:pt x="0" y="385592"/>
                  </a:lnTo>
                  <a:lnTo>
                    <a:pt x="16281" y="340633"/>
                  </a:lnTo>
                  <a:lnTo>
                    <a:pt x="48253" y="305077"/>
                  </a:lnTo>
                  <a:lnTo>
                    <a:pt x="93013" y="283767"/>
                  </a:lnTo>
                  <a:lnTo>
                    <a:pt x="1216442" y="2310"/>
                  </a:lnTo>
                  <a:lnTo>
                    <a:pt x="1265963" y="0"/>
                  </a:lnTo>
                  <a:lnTo>
                    <a:pt x="1310922" y="16281"/>
                  </a:lnTo>
                  <a:lnTo>
                    <a:pt x="1346478" y="48253"/>
                  </a:lnTo>
                  <a:lnTo>
                    <a:pt x="1367788" y="93013"/>
                  </a:lnTo>
                  <a:lnTo>
                    <a:pt x="1530094" y="740878"/>
                  </a:lnTo>
                  <a:lnTo>
                    <a:pt x="1532182" y="790454"/>
                  </a:lnTo>
                  <a:lnTo>
                    <a:pt x="1515411" y="835536"/>
                  </a:lnTo>
                  <a:lnTo>
                    <a:pt x="1482951" y="871214"/>
                  </a:lnTo>
                  <a:lnTo>
                    <a:pt x="1437968" y="892580"/>
                  </a:lnTo>
                  <a:close/>
                </a:path>
              </a:pathLst>
            </a:custGeom>
            <a:ln w="29222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019302" y="998297"/>
              <a:ext cx="1318260" cy="999490"/>
            </a:xfrm>
            <a:custGeom>
              <a:avLst/>
              <a:gdLst/>
              <a:ahLst/>
              <a:cxnLst/>
              <a:rect l="l" t="t" r="r" b="b"/>
              <a:pathLst>
                <a:path w="1318259" h="999489">
                  <a:moveTo>
                    <a:pt x="1110244" y="0"/>
                  </a:moveTo>
                  <a:lnTo>
                    <a:pt x="41581" y="263222"/>
                  </a:lnTo>
                  <a:lnTo>
                    <a:pt x="7280" y="288647"/>
                  </a:lnTo>
                  <a:lnTo>
                    <a:pt x="0" y="308745"/>
                  </a:lnTo>
                  <a:lnTo>
                    <a:pt x="1030" y="330875"/>
                  </a:lnTo>
                  <a:lnTo>
                    <a:pt x="107685" y="756617"/>
                  </a:lnTo>
                  <a:lnTo>
                    <a:pt x="102351" y="765520"/>
                  </a:lnTo>
                  <a:lnTo>
                    <a:pt x="149074" y="952044"/>
                  </a:lnTo>
                  <a:lnTo>
                    <a:pt x="157977" y="957378"/>
                  </a:lnTo>
                  <a:lnTo>
                    <a:pt x="167507" y="977381"/>
                  </a:lnTo>
                  <a:lnTo>
                    <a:pt x="183409" y="991675"/>
                  </a:lnTo>
                  <a:lnTo>
                    <a:pt x="203511" y="998959"/>
                  </a:lnTo>
                  <a:lnTo>
                    <a:pt x="225643" y="997930"/>
                  </a:lnTo>
                  <a:lnTo>
                    <a:pt x="312498" y="976174"/>
                  </a:lnTo>
                  <a:lnTo>
                    <a:pt x="331002" y="953378"/>
                  </a:lnTo>
                  <a:lnTo>
                    <a:pt x="327700" y="765050"/>
                  </a:lnTo>
                  <a:lnTo>
                    <a:pt x="329145" y="754281"/>
                  </a:lnTo>
                  <a:lnTo>
                    <a:pt x="334191" y="744884"/>
                  </a:lnTo>
                  <a:lnTo>
                    <a:pt x="342307" y="737555"/>
                  </a:lnTo>
                  <a:lnTo>
                    <a:pt x="352960" y="732995"/>
                  </a:lnTo>
                  <a:lnTo>
                    <a:pt x="910111" y="593409"/>
                  </a:lnTo>
                  <a:lnTo>
                    <a:pt x="414834" y="593409"/>
                  </a:lnTo>
                  <a:lnTo>
                    <a:pt x="402366" y="592039"/>
                  </a:lnTo>
                  <a:lnTo>
                    <a:pt x="390362" y="588569"/>
                  </a:lnTo>
                  <a:lnTo>
                    <a:pt x="379291" y="583163"/>
                  </a:lnTo>
                  <a:lnTo>
                    <a:pt x="369622" y="575985"/>
                  </a:lnTo>
                  <a:lnTo>
                    <a:pt x="379935" y="568860"/>
                  </a:lnTo>
                  <a:lnTo>
                    <a:pt x="375694" y="563526"/>
                  </a:lnTo>
                  <a:lnTo>
                    <a:pt x="358929" y="563526"/>
                  </a:lnTo>
                  <a:lnTo>
                    <a:pt x="354294" y="557125"/>
                  </a:lnTo>
                  <a:lnTo>
                    <a:pt x="350009" y="539980"/>
                  </a:lnTo>
                  <a:lnTo>
                    <a:pt x="349302" y="531141"/>
                  </a:lnTo>
                  <a:lnTo>
                    <a:pt x="348947" y="523661"/>
                  </a:lnTo>
                  <a:lnTo>
                    <a:pt x="351436" y="515469"/>
                  </a:lnTo>
                  <a:lnTo>
                    <a:pt x="364951" y="515469"/>
                  </a:lnTo>
                  <a:lnTo>
                    <a:pt x="369584" y="503353"/>
                  </a:lnTo>
                  <a:lnTo>
                    <a:pt x="357824" y="498743"/>
                  </a:lnTo>
                  <a:lnTo>
                    <a:pt x="364972" y="488746"/>
                  </a:lnTo>
                  <a:lnTo>
                    <a:pt x="373618" y="480216"/>
                  </a:lnTo>
                  <a:lnTo>
                    <a:pt x="383801" y="473288"/>
                  </a:lnTo>
                  <a:lnTo>
                    <a:pt x="395556" y="468098"/>
                  </a:lnTo>
                  <a:lnTo>
                    <a:pt x="413382" y="468098"/>
                  </a:lnTo>
                  <a:lnTo>
                    <a:pt x="412993" y="465241"/>
                  </a:lnTo>
                  <a:lnTo>
                    <a:pt x="881290" y="465241"/>
                  </a:lnTo>
                  <a:lnTo>
                    <a:pt x="883562" y="461456"/>
                  </a:lnTo>
                  <a:lnTo>
                    <a:pt x="862992" y="461456"/>
                  </a:lnTo>
                  <a:lnTo>
                    <a:pt x="855867" y="457189"/>
                  </a:lnTo>
                  <a:lnTo>
                    <a:pt x="851224" y="450775"/>
                  </a:lnTo>
                  <a:lnTo>
                    <a:pt x="841262" y="435129"/>
                  </a:lnTo>
                  <a:lnTo>
                    <a:pt x="837338" y="419457"/>
                  </a:lnTo>
                  <a:lnTo>
                    <a:pt x="850864" y="419102"/>
                  </a:lnTo>
                  <a:lnTo>
                    <a:pt x="850851" y="401309"/>
                  </a:lnTo>
                  <a:lnTo>
                    <a:pt x="837325" y="401309"/>
                  </a:lnTo>
                  <a:lnTo>
                    <a:pt x="839898" y="389029"/>
                  </a:lnTo>
                  <a:lnTo>
                    <a:pt x="844877" y="377852"/>
                  </a:lnTo>
                  <a:lnTo>
                    <a:pt x="852125" y="367808"/>
                  </a:lnTo>
                  <a:lnTo>
                    <a:pt x="861506" y="358929"/>
                  </a:lnTo>
                  <a:lnTo>
                    <a:pt x="881700" y="358929"/>
                  </a:lnTo>
                  <a:lnTo>
                    <a:pt x="873965" y="348248"/>
                  </a:lnTo>
                  <a:lnTo>
                    <a:pt x="886278" y="344261"/>
                  </a:lnTo>
                  <a:lnTo>
                    <a:pt x="898527" y="342848"/>
                  </a:lnTo>
                  <a:lnTo>
                    <a:pt x="1231252" y="342848"/>
                  </a:lnTo>
                  <a:lnTo>
                    <a:pt x="1155778" y="41581"/>
                  </a:lnTo>
                  <a:lnTo>
                    <a:pt x="1146248" y="21574"/>
                  </a:lnTo>
                  <a:lnTo>
                    <a:pt x="1130346" y="7280"/>
                  </a:lnTo>
                  <a:lnTo>
                    <a:pt x="1110244" y="0"/>
                  </a:lnTo>
                  <a:close/>
                </a:path>
                <a:path w="1318259" h="999489">
                  <a:moveTo>
                    <a:pt x="1292235" y="556058"/>
                  </a:moveTo>
                  <a:lnTo>
                    <a:pt x="1059194" y="556058"/>
                  </a:lnTo>
                  <a:lnTo>
                    <a:pt x="1064185" y="557836"/>
                  </a:lnTo>
                  <a:lnTo>
                    <a:pt x="1065252" y="562104"/>
                  </a:lnTo>
                  <a:lnTo>
                    <a:pt x="1158267" y="746114"/>
                  </a:lnTo>
                  <a:lnTo>
                    <a:pt x="1163144" y="752200"/>
                  </a:lnTo>
                  <a:lnTo>
                    <a:pt x="1169527" y="756347"/>
                  </a:lnTo>
                  <a:lnTo>
                    <a:pt x="1177046" y="758223"/>
                  </a:lnTo>
                  <a:lnTo>
                    <a:pt x="1185331" y="757493"/>
                  </a:lnTo>
                  <a:lnTo>
                    <a:pt x="1272173" y="735738"/>
                  </a:lnTo>
                  <a:lnTo>
                    <a:pt x="1292181" y="726210"/>
                  </a:lnTo>
                  <a:lnTo>
                    <a:pt x="1306476" y="710311"/>
                  </a:lnTo>
                  <a:lnTo>
                    <a:pt x="1313761" y="690209"/>
                  </a:lnTo>
                  <a:lnTo>
                    <a:pt x="1312737" y="668072"/>
                  </a:lnTo>
                  <a:lnTo>
                    <a:pt x="1318071" y="659170"/>
                  </a:lnTo>
                  <a:lnTo>
                    <a:pt x="1292235" y="556058"/>
                  </a:lnTo>
                  <a:close/>
                </a:path>
                <a:path w="1318259" h="999489">
                  <a:moveTo>
                    <a:pt x="431205" y="580227"/>
                  </a:moveTo>
                  <a:lnTo>
                    <a:pt x="413768" y="583084"/>
                  </a:lnTo>
                  <a:lnTo>
                    <a:pt x="414834" y="593409"/>
                  </a:lnTo>
                  <a:lnTo>
                    <a:pt x="910111" y="593409"/>
                  </a:lnTo>
                  <a:lnTo>
                    <a:pt x="915839" y="591974"/>
                  </a:lnTo>
                  <a:lnTo>
                    <a:pt x="432640" y="591974"/>
                  </a:lnTo>
                  <a:lnTo>
                    <a:pt x="431205" y="580227"/>
                  </a:lnTo>
                  <a:close/>
                </a:path>
                <a:path w="1318259" h="999489">
                  <a:moveTo>
                    <a:pt x="465012" y="539980"/>
                  </a:moveTo>
                  <a:lnTo>
                    <a:pt x="458611" y="556719"/>
                  </a:lnTo>
                  <a:lnTo>
                    <a:pt x="470359" y="561342"/>
                  </a:lnTo>
                  <a:lnTo>
                    <a:pt x="463217" y="571332"/>
                  </a:lnTo>
                  <a:lnTo>
                    <a:pt x="454571" y="579858"/>
                  </a:lnTo>
                  <a:lnTo>
                    <a:pt x="444390" y="586784"/>
                  </a:lnTo>
                  <a:lnTo>
                    <a:pt x="432640" y="591974"/>
                  </a:lnTo>
                  <a:lnTo>
                    <a:pt x="915839" y="591974"/>
                  </a:lnTo>
                  <a:lnTo>
                    <a:pt x="1059194" y="556058"/>
                  </a:lnTo>
                  <a:lnTo>
                    <a:pt x="1292235" y="556058"/>
                  </a:lnTo>
                  <a:lnTo>
                    <a:pt x="1289365" y="544603"/>
                  </a:lnTo>
                  <a:lnTo>
                    <a:pt x="476760" y="544603"/>
                  </a:lnTo>
                  <a:lnTo>
                    <a:pt x="465012" y="539980"/>
                  </a:lnTo>
                  <a:close/>
                </a:path>
                <a:path w="1318259" h="999489">
                  <a:moveTo>
                    <a:pt x="368899" y="554979"/>
                  </a:moveTo>
                  <a:lnTo>
                    <a:pt x="358929" y="563526"/>
                  </a:lnTo>
                  <a:lnTo>
                    <a:pt x="375694" y="563526"/>
                  </a:lnTo>
                  <a:lnTo>
                    <a:pt x="368899" y="554979"/>
                  </a:lnTo>
                  <a:close/>
                </a:path>
                <a:path w="1318259" h="999489">
                  <a:moveTo>
                    <a:pt x="1277324" y="496546"/>
                  </a:moveTo>
                  <a:lnTo>
                    <a:pt x="469254" y="496546"/>
                  </a:lnTo>
                  <a:lnTo>
                    <a:pt x="473889" y="502947"/>
                  </a:lnTo>
                  <a:lnTo>
                    <a:pt x="478174" y="520092"/>
                  </a:lnTo>
                  <a:lnTo>
                    <a:pt x="478893" y="528931"/>
                  </a:lnTo>
                  <a:lnTo>
                    <a:pt x="479249" y="536412"/>
                  </a:lnTo>
                  <a:lnTo>
                    <a:pt x="476760" y="544603"/>
                  </a:lnTo>
                  <a:lnTo>
                    <a:pt x="1289365" y="544603"/>
                  </a:lnTo>
                  <a:lnTo>
                    <a:pt x="1277324" y="496546"/>
                  </a:lnTo>
                  <a:close/>
                </a:path>
                <a:path w="1318259" h="999489">
                  <a:moveTo>
                    <a:pt x="364951" y="515469"/>
                  </a:moveTo>
                  <a:lnTo>
                    <a:pt x="351436" y="515469"/>
                  </a:lnTo>
                  <a:lnTo>
                    <a:pt x="363184" y="520092"/>
                  </a:lnTo>
                  <a:lnTo>
                    <a:pt x="364951" y="515469"/>
                  </a:lnTo>
                  <a:close/>
                </a:path>
                <a:path w="1318259" h="999489">
                  <a:moveTo>
                    <a:pt x="881290" y="465241"/>
                  </a:moveTo>
                  <a:lnTo>
                    <a:pt x="412993" y="465241"/>
                  </a:lnTo>
                  <a:lnTo>
                    <a:pt x="425467" y="466613"/>
                  </a:lnTo>
                  <a:lnTo>
                    <a:pt x="437472" y="470086"/>
                  </a:lnTo>
                  <a:lnTo>
                    <a:pt x="448544" y="475492"/>
                  </a:lnTo>
                  <a:lnTo>
                    <a:pt x="458218" y="482665"/>
                  </a:lnTo>
                  <a:lnTo>
                    <a:pt x="448248" y="491212"/>
                  </a:lnTo>
                  <a:lnTo>
                    <a:pt x="459297" y="505093"/>
                  </a:lnTo>
                  <a:lnTo>
                    <a:pt x="469254" y="496546"/>
                  </a:lnTo>
                  <a:lnTo>
                    <a:pt x="1277324" y="496546"/>
                  </a:lnTo>
                  <a:lnTo>
                    <a:pt x="1271571" y="473588"/>
                  </a:lnTo>
                  <a:lnTo>
                    <a:pt x="902153" y="473588"/>
                  </a:lnTo>
                  <a:lnTo>
                    <a:pt x="890102" y="472645"/>
                  </a:lnTo>
                  <a:lnTo>
                    <a:pt x="878651" y="469635"/>
                  </a:lnTo>
                  <a:lnTo>
                    <a:pt x="881290" y="465241"/>
                  </a:lnTo>
                  <a:close/>
                </a:path>
                <a:path w="1318259" h="999489">
                  <a:moveTo>
                    <a:pt x="413382" y="468098"/>
                  </a:moveTo>
                  <a:lnTo>
                    <a:pt x="395556" y="468098"/>
                  </a:lnTo>
                  <a:lnTo>
                    <a:pt x="397334" y="481268"/>
                  </a:lnTo>
                  <a:lnTo>
                    <a:pt x="414784" y="478411"/>
                  </a:lnTo>
                  <a:lnTo>
                    <a:pt x="413382" y="468098"/>
                  </a:lnTo>
                  <a:close/>
                </a:path>
                <a:path w="1318259" h="999489">
                  <a:moveTo>
                    <a:pt x="935255" y="447893"/>
                  </a:moveTo>
                  <a:lnTo>
                    <a:pt x="921018" y="457519"/>
                  </a:lnTo>
                  <a:lnTo>
                    <a:pt x="926721" y="468187"/>
                  </a:lnTo>
                  <a:lnTo>
                    <a:pt x="914402" y="472175"/>
                  </a:lnTo>
                  <a:lnTo>
                    <a:pt x="902153" y="473588"/>
                  </a:lnTo>
                  <a:lnTo>
                    <a:pt x="1271571" y="473588"/>
                  </a:lnTo>
                  <a:lnTo>
                    <a:pt x="1271335" y="472645"/>
                  </a:lnTo>
                  <a:lnTo>
                    <a:pt x="1262432" y="467311"/>
                  </a:lnTo>
                  <a:lnTo>
                    <a:pt x="1260244" y="458573"/>
                  </a:lnTo>
                  <a:lnTo>
                    <a:pt x="940957" y="458573"/>
                  </a:lnTo>
                  <a:lnTo>
                    <a:pt x="935255" y="447893"/>
                  </a:lnTo>
                  <a:close/>
                </a:path>
                <a:path w="1318259" h="999489">
                  <a:moveTo>
                    <a:pt x="869393" y="450775"/>
                  </a:moveTo>
                  <a:lnTo>
                    <a:pt x="862992" y="461456"/>
                  </a:lnTo>
                  <a:lnTo>
                    <a:pt x="883562" y="461456"/>
                  </a:lnTo>
                  <a:lnTo>
                    <a:pt x="885065" y="458954"/>
                  </a:lnTo>
                  <a:lnTo>
                    <a:pt x="869393" y="450775"/>
                  </a:lnTo>
                  <a:close/>
                </a:path>
                <a:path w="1318259" h="999489">
                  <a:moveTo>
                    <a:pt x="1249626" y="416193"/>
                  </a:moveTo>
                  <a:lnTo>
                    <a:pt x="965136" y="416206"/>
                  </a:lnTo>
                  <a:lnTo>
                    <a:pt x="962565" y="428473"/>
                  </a:lnTo>
                  <a:lnTo>
                    <a:pt x="957586" y="439650"/>
                  </a:lnTo>
                  <a:lnTo>
                    <a:pt x="950338" y="449694"/>
                  </a:lnTo>
                  <a:lnTo>
                    <a:pt x="940957" y="458573"/>
                  </a:lnTo>
                  <a:lnTo>
                    <a:pt x="1260244" y="458573"/>
                  </a:lnTo>
                  <a:lnTo>
                    <a:pt x="1249626" y="416193"/>
                  </a:lnTo>
                  <a:close/>
                </a:path>
                <a:path w="1318259" h="999489">
                  <a:moveTo>
                    <a:pt x="1234291" y="354979"/>
                  </a:moveTo>
                  <a:lnTo>
                    <a:pt x="937693" y="354979"/>
                  </a:lnTo>
                  <a:lnTo>
                    <a:pt x="944818" y="359247"/>
                  </a:lnTo>
                  <a:lnTo>
                    <a:pt x="949454" y="365647"/>
                  </a:lnTo>
                  <a:lnTo>
                    <a:pt x="963703" y="398401"/>
                  </a:lnTo>
                  <a:lnTo>
                    <a:pt x="951600" y="398401"/>
                  </a:lnTo>
                  <a:lnTo>
                    <a:pt x="953035" y="416206"/>
                  </a:lnTo>
                  <a:lnTo>
                    <a:pt x="1249626" y="416193"/>
                  </a:lnTo>
                  <a:lnTo>
                    <a:pt x="1234291" y="354979"/>
                  </a:lnTo>
                  <a:close/>
                </a:path>
                <a:path w="1318259" h="999489">
                  <a:moveTo>
                    <a:pt x="850851" y="400941"/>
                  </a:moveTo>
                  <a:lnTo>
                    <a:pt x="837325" y="401309"/>
                  </a:lnTo>
                  <a:lnTo>
                    <a:pt x="850851" y="401309"/>
                  </a:lnTo>
                  <a:lnTo>
                    <a:pt x="850851" y="400941"/>
                  </a:lnTo>
                  <a:close/>
                </a:path>
                <a:path w="1318259" h="999489">
                  <a:moveTo>
                    <a:pt x="881700" y="358929"/>
                  </a:moveTo>
                  <a:lnTo>
                    <a:pt x="861506" y="358929"/>
                  </a:lnTo>
                  <a:lnTo>
                    <a:pt x="868999" y="370677"/>
                  </a:lnTo>
                  <a:lnTo>
                    <a:pt x="883236" y="361050"/>
                  </a:lnTo>
                  <a:lnTo>
                    <a:pt x="881700" y="358929"/>
                  </a:lnTo>
                  <a:close/>
                </a:path>
                <a:path w="1318259" h="999489">
                  <a:moveTo>
                    <a:pt x="1231252" y="342848"/>
                  </a:moveTo>
                  <a:lnTo>
                    <a:pt x="898527" y="342848"/>
                  </a:lnTo>
                  <a:lnTo>
                    <a:pt x="910509" y="343773"/>
                  </a:lnTo>
                  <a:lnTo>
                    <a:pt x="922022" y="346801"/>
                  </a:lnTo>
                  <a:lnTo>
                    <a:pt x="915976" y="358904"/>
                  </a:lnTo>
                  <a:lnTo>
                    <a:pt x="931648" y="367082"/>
                  </a:lnTo>
                  <a:lnTo>
                    <a:pt x="937693" y="354979"/>
                  </a:lnTo>
                  <a:lnTo>
                    <a:pt x="1234291" y="354979"/>
                  </a:lnTo>
                  <a:lnTo>
                    <a:pt x="1231252" y="342848"/>
                  </a:lnTo>
                  <a:close/>
                </a:path>
              </a:pathLst>
            </a:custGeom>
            <a:solidFill>
              <a:srgbClr val="D92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365869" y="1577143"/>
              <a:ext cx="802640" cy="391160"/>
            </a:xfrm>
            <a:custGeom>
              <a:avLst/>
              <a:gdLst/>
              <a:ahLst/>
              <a:cxnLst/>
              <a:rect l="l" t="t" r="r" b="b"/>
              <a:pathLst>
                <a:path w="802640" h="391160">
                  <a:moveTo>
                    <a:pt x="706234" y="0"/>
                  </a:moveTo>
                  <a:lnTo>
                    <a:pt x="0" y="176936"/>
                  </a:lnTo>
                  <a:lnTo>
                    <a:pt x="3670" y="390893"/>
                  </a:lnTo>
                  <a:lnTo>
                    <a:pt x="193524" y="343330"/>
                  </a:lnTo>
                  <a:lnTo>
                    <a:pt x="117465" y="343330"/>
                  </a:lnTo>
                  <a:lnTo>
                    <a:pt x="106349" y="339447"/>
                  </a:lnTo>
                  <a:lnTo>
                    <a:pt x="97368" y="331623"/>
                  </a:lnTo>
                  <a:lnTo>
                    <a:pt x="91922" y="320357"/>
                  </a:lnTo>
                  <a:lnTo>
                    <a:pt x="91365" y="308511"/>
                  </a:lnTo>
                  <a:lnTo>
                    <a:pt x="95248" y="297395"/>
                  </a:lnTo>
                  <a:lnTo>
                    <a:pt x="103072" y="288414"/>
                  </a:lnTo>
                  <a:lnTo>
                    <a:pt x="114338" y="282968"/>
                  </a:lnTo>
                  <a:lnTo>
                    <a:pt x="126184" y="282411"/>
                  </a:lnTo>
                  <a:lnTo>
                    <a:pt x="213749" y="282411"/>
                  </a:lnTo>
                  <a:lnTo>
                    <a:pt x="211162" y="276872"/>
                  </a:lnTo>
                  <a:lnTo>
                    <a:pt x="239594" y="246124"/>
                  </a:lnTo>
                  <a:lnTo>
                    <a:pt x="581534" y="246124"/>
                  </a:lnTo>
                  <a:lnTo>
                    <a:pt x="712004" y="213438"/>
                  </a:lnTo>
                  <a:lnTo>
                    <a:pt x="558636" y="213438"/>
                  </a:lnTo>
                  <a:lnTo>
                    <a:pt x="549649" y="210035"/>
                  </a:lnTo>
                  <a:lnTo>
                    <a:pt x="542729" y="203561"/>
                  </a:lnTo>
                  <a:lnTo>
                    <a:pt x="538645" y="194818"/>
                  </a:lnTo>
                  <a:lnTo>
                    <a:pt x="538178" y="184534"/>
                  </a:lnTo>
                  <a:lnTo>
                    <a:pt x="541580" y="175552"/>
                  </a:lnTo>
                  <a:lnTo>
                    <a:pt x="548051" y="168636"/>
                  </a:lnTo>
                  <a:lnTo>
                    <a:pt x="556793" y="164553"/>
                  </a:lnTo>
                  <a:lnTo>
                    <a:pt x="567078" y="164080"/>
                  </a:lnTo>
                  <a:lnTo>
                    <a:pt x="652421" y="164080"/>
                  </a:lnTo>
                  <a:lnTo>
                    <a:pt x="654823" y="157202"/>
                  </a:lnTo>
                  <a:lnTo>
                    <a:pt x="662646" y="148219"/>
                  </a:lnTo>
                  <a:lnTo>
                    <a:pt x="673912" y="142773"/>
                  </a:lnTo>
                  <a:lnTo>
                    <a:pt x="686359" y="142068"/>
                  </a:lnTo>
                  <a:lnTo>
                    <a:pt x="777883" y="142068"/>
                  </a:lnTo>
                  <a:lnTo>
                    <a:pt x="706234" y="0"/>
                  </a:lnTo>
                  <a:close/>
                </a:path>
                <a:path w="802640" h="391160">
                  <a:moveTo>
                    <a:pt x="213749" y="282411"/>
                  </a:moveTo>
                  <a:lnTo>
                    <a:pt x="126184" y="282411"/>
                  </a:lnTo>
                  <a:lnTo>
                    <a:pt x="137299" y="286294"/>
                  </a:lnTo>
                  <a:lnTo>
                    <a:pt x="146281" y="294118"/>
                  </a:lnTo>
                  <a:lnTo>
                    <a:pt x="151726" y="305384"/>
                  </a:lnTo>
                  <a:lnTo>
                    <a:pt x="152433" y="317830"/>
                  </a:lnTo>
                  <a:lnTo>
                    <a:pt x="148534" y="328879"/>
                  </a:lnTo>
                  <a:lnTo>
                    <a:pt x="140627" y="337527"/>
                  </a:lnTo>
                  <a:lnTo>
                    <a:pt x="129311" y="342773"/>
                  </a:lnTo>
                  <a:lnTo>
                    <a:pt x="117465" y="343330"/>
                  </a:lnTo>
                  <a:lnTo>
                    <a:pt x="193524" y="343330"/>
                  </a:lnTo>
                  <a:lnTo>
                    <a:pt x="384515" y="295482"/>
                  </a:lnTo>
                  <a:lnTo>
                    <a:pt x="231143" y="295482"/>
                  </a:lnTo>
                  <a:lnTo>
                    <a:pt x="222161" y="292084"/>
                  </a:lnTo>
                  <a:lnTo>
                    <a:pt x="215245" y="285614"/>
                  </a:lnTo>
                  <a:lnTo>
                    <a:pt x="213749" y="282411"/>
                  </a:lnTo>
                  <a:close/>
                </a:path>
                <a:path w="802640" h="391160">
                  <a:moveTo>
                    <a:pt x="581534" y="246124"/>
                  </a:moveTo>
                  <a:lnTo>
                    <a:pt x="239594" y="246124"/>
                  </a:lnTo>
                  <a:lnTo>
                    <a:pt x="248577" y="249526"/>
                  </a:lnTo>
                  <a:lnTo>
                    <a:pt x="255493" y="256000"/>
                  </a:lnTo>
                  <a:lnTo>
                    <a:pt x="259575" y="264744"/>
                  </a:lnTo>
                  <a:lnTo>
                    <a:pt x="260098" y="274377"/>
                  </a:lnTo>
                  <a:lnTo>
                    <a:pt x="257049" y="283343"/>
                  </a:lnTo>
                  <a:lnTo>
                    <a:pt x="250725" y="290576"/>
                  </a:lnTo>
                  <a:lnTo>
                    <a:pt x="241427" y="295008"/>
                  </a:lnTo>
                  <a:lnTo>
                    <a:pt x="231143" y="295482"/>
                  </a:lnTo>
                  <a:lnTo>
                    <a:pt x="384515" y="295482"/>
                  </a:lnTo>
                  <a:lnTo>
                    <a:pt x="581534" y="246124"/>
                  </a:lnTo>
                  <a:close/>
                </a:path>
                <a:path w="802640" h="391160">
                  <a:moveTo>
                    <a:pt x="652421" y="164080"/>
                  </a:moveTo>
                  <a:lnTo>
                    <a:pt x="567078" y="164080"/>
                  </a:lnTo>
                  <a:lnTo>
                    <a:pt x="576064" y="167478"/>
                  </a:lnTo>
                  <a:lnTo>
                    <a:pt x="582980" y="173947"/>
                  </a:lnTo>
                  <a:lnTo>
                    <a:pt x="587057" y="182689"/>
                  </a:lnTo>
                  <a:lnTo>
                    <a:pt x="588181" y="192174"/>
                  </a:lnTo>
                  <a:lnTo>
                    <a:pt x="585066" y="201161"/>
                  </a:lnTo>
                  <a:lnTo>
                    <a:pt x="578413" y="208482"/>
                  </a:lnTo>
                  <a:lnTo>
                    <a:pt x="568921" y="212966"/>
                  </a:lnTo>
                  <a:lnTo>
                    <a:pt x="558636" y="213438"/>
                  </a:lnTo>
                  <a:lnTo>
                    <a:pt x="712004" y="213438"/>
                  </a:lnTo>
                  <a:lnTo>
                    <a:pt x="753130" y="203134"/>
                  </a:lnTo>
                  <a:lnTo>
                    <a:pt x="677039" y="203134"/>
                  </a:lnTo>
                  <a:lnTo>
                    <a:pt x="665924" y="199253"/>
                  </a:lnTo>
                  <a:lnTo>
                    <a:pt x="656942" y="191433"/>
                  </a:lnTo>
                  <a:lnTo>
                    <a:pt x="651497" y="180174"/>
                  </a:lnTo>
                  <a:lnTo>
                    <a:pt x="650940" y="168321"/>
                  </a:lnTo>
                  <a:lnTo>
                    <a:pt x="652421" y="164080"/>
                  </a:lnTo>
                  <a:close/>
                </a:path>
                <a:path w="802640" h="391160">
                  <a:moveTo>
                    <a:pt x="777883" y="142068"/>
                  </a:moveTo>
                  <a:lnTo>
                    <a:pt x="686359" y="142068"/>
                  </a:lnTo>
                  <a:lnTo>
                    <a:pt x="697407" y="145970"/>
                  </a:lnTo>
                  <a:lnTo>
                    <a:pt x="706056" y="153878"/>
                  </a:lnTo>
                  <a:lnTo>
                    <a:pt x="711301" y="165188"/>
                  </a:lnTo>
                  <a:lnTo>
                    <a:pt x="711808" y="177685"/>
                  </a:lnTo>
                  <a:lnTo>
                    <a:pt x="707575" y="188817"/>
                  </a:lnTo>
                  <a:lnTo>
                    <a:pt x="699601" y="197482"/>
                  </a:lnTo>
                  <a:lnTo>
                    <a:pt x="688886" y="202577"/>
                  </a:lnTo>
                  <a:lnTo>
                    <a:pt x="677039" y="203134"/>
                  </a:lnTo>
                  <a:lnTo>
                    <a:pt x="753130" y="203134"/>
                  </a:lnTo>
                  <a:lnTo>
                    <a:pt x="802449" y="190779"/>
                  </a:lnTo>
                  <a:lnTo>
                    <a:pt x="777883" y="1420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107636" y="1088726"/>
              <a:ext cx="1000760" cy="328295"/>
            </a:xfrm>
            <a:custGeom>
              <a:avLst/>
              <a:gdLst/>
              <a:ahLst/>
              <a:cxnLst/>
              <a:rect l="l" t="t" r="r" b="b"/>
              <a:pathLst>
                <a:path w="1000759" h="328294">
                  <a:moveTo>
                    <a:pt x="67106" y="223569"/>
                  </a:moveTo>
                  <a:lnTo>
                    <a:pt x="0" y="240384"/>
                  </a:lnTo>
                  <a:lnTo>
                    <a:pt x="22009" y="328217"/>
                  </a:lnTo>
                  <a:lnTo>
                    <a:pt x="49263" y="321384"/>
                  </a:lnTo>
                  <a:lnTo>
                    <a:pt x="40271" y="285494"/>
                  </a:lnTo>
                  <a:lnTo>
                    <a:pt x="74307" y="276972"/>
                  </a:lnTo>
                  <a:lnTo>
                    <a:pt x="71999" y="267765"/>
                  </a:lnTo>
                  <a:lnTo>
                    <a:pt x="35826" y="267765"/>
                  </a:lnTo>
                  <a:lnTo>
                    <a:pt x="31991" y="252423"/>
                  </a:lnTo>
                  <a:lnTo>
                    <a:pt x="71831" y="242441"/>
                  </a:lnTo>
                  <a:lnTo>
                    <a:pt x="67106" y="223569"/>
                  </a:lnTo>
                  <a:close/>
                </a:path>
                <a:path w="1000759" h="328294">
                  <a:moveTo>
                    <a:pt x="69862" y="259243"/>
                  </a:moveTo>
                  <a:lnTo>
                    <a:pt x="35826" y="267765"/>
                  </a:lnTo>
                  <a:lnTo>
                    <a:pt x="71999" y="267765"/>
                  </a:lnTo>
                  <a:lnTo>
                    <a:pt x="69862" y="259243"/>
                  </a:lnTo>
                  <a:close/>
                </a:path>
                <a:path w="1000759" h="328294">
                  <a:moveTo>
                    <a:pt x="108330" y="213244"/>
                  </a:moveTo>
                  <a:lnTo>
                    <a:pt x="81241" y="220025"/>
                  </a:lnTo>
                  <a:lnTo>
                    <a:pt x="95440" y="276667"/>
                  </a:lnTo>
                  <a:lnTo>
                    <a:pt x="97510" y="281405"/>
                  </a:lnTo>
                  <a:lnTo>
                    <a:pt x="128485" y="301534"/>
                  </a:lnTo>
                  <a:lnTo>
                    <a:pt x="138887" y="300201"/>
                  </a:lnTo>
                  <a:lnTo>
                    <a:pt x="175856" y="279500"/>
                  </a:lnTo>
                  <a:lnTo>
                    <a:pt x="135902" y="279500"/>
                  </a:lnTo>
                  <a:lnTo>
                    <a:pt x="131876" y="279068"/>
                  </a:lnTo>
                  <a:lnTo>
                    <a:pt x="125209" y="275016"/>
                  </a:lnTo>
                  <a:lnTo>
                    <a:pt x="122942" y="271587"/>
                  </a:lnTo>
                  <a:lnTo>
                    <a:pt x="108330" y="213244"/>
                  </a:lnTo>
                  <a:close/>
                </a:path>
                <a:path w="1000759" h="328294">
                  <a:moveTo>
                    <a:pt x="165417" y="198943"/>
                  </a:moveTo>
                  <a:lnTo>
                    <a:pt x="138341" y="205725"/>
                  </a:lnTo>
                  <a:lnTo>
                    <a:pt x="152984" y="264171"/>
                  </a:lnTo>
                  <a:lnTo>
                    <a:pt x="152603" y="268260"/>
                  </a:lnTo>
                  <a:lnTo>
                    <a:pt x="148615" y="274902"/>
                  </a:lnTo>
                  <a:lnTo>
                    <a:pt x="145288" y="277150"/>
                  </a:lnTo>
                  <a:lnTo>
                    <a:pt x="135902" y="279500"/>
                  </a:lnTo>
                  <a:lnTo>
                    <a:pt x="175856" y="279500"/>
                  </a:lnTo>
                  <a:lnTo>
                    <a:pt x="177800" y="276261"/>
                  </a:lnTo>
                  <a:lnTo>
                    <a:pt x="179324" y="271587"/>
                  </a:lnTo>
                  <a:lnTo>
                    <a:pt x="180251" y="261554"/>
                  </a:lnTo>
                  <a:lnTo>
                    <a:pt x="179832" y="256462"/>
                  </a:lnTo>
                  <a:lnTo>
                    <a:pt x="165417" y="198943"/>
                  </a:lnTo>
                  <a:close/>
                </a:path>
                <a:path w="1000759" h="328294">
                  <a:moveTo>
                    <a:pt x="208711" y="188098"/>
                  </a:moveTo>
                  <a:lnTo>
                    <a:pt x="183375" y="194448"/>
                  </a:lnTo>
                  <a:lnTo>
                    <a:pt x="205371" y="282268"/>
                  </a:lnTo>
                  <a:lnTo>
                    <a:pt x="230898" y="275880"/>
                  </a:lnTo>
                  <a:lnTo>
                    <a:pt x="218821" y="227658"/>
                  </a:lnTo>
                  <a:lnTo>
                    <a:pt x="253134" y="227658"/>
                  </a:lnTo>
                  <a:lnTo>
                    <a:pt x="208711" y="188098"/>
                  </a:lnTo>
                  <a:close/>
                </a:path>
                <a:path w="1000759" h="328294">
                  <a:moveTo>
                    <a:pt x="253134" y="227658"/>
                  </a:moveTo>
                  <a:lnTo>
                    <a:pt x="218821" y="227658"/>
                  </a:lnTo>
                  <a:lnTo>
                    <a:pt x="263791" y="267638"/>
                  </a:lnTo>
                  <a:lnTo>
                    <a:pt x="289369" y="261224"/>
                  </a:lnTo>
                  <a:lnTo>
                    <a:pt x="281141" y="228395"/>
                  </a:lnTo>
                  <a:lnTo>
                    <a:pt x="253961" y="228395"/>
                  </a:lnTo>
                  <a:lnTo>
                    <a:pt x="253134" y="227658"/>
                  </a:lnTo>
                  <a:close/>
                </a:path>
                <a:path w="1000759" h="328294">
                  <a:moveTo>
                    <a:pt x="312458" y="162101"/>
                  </a:moveTo>
                  <a:lnTo>
                    <a:pt x="285318" y="168908"/>
                  </a:lnTo>
                  <a:lnTo>
                    <a:pt x="307314" y="256728"/>
                  </a:lnTo>
                  <a:lnTo>
                    <a:pt x="334454" y="249934"/>
                  </a:lnTo>
                  <a:lnTo>
                    <a:pt x="329095" y="228496"/>
                  </a:lnTo>
                  <a:lnTo>
                    <a:pt x="339432" y="210297"/>
                  </a:lnTo>
                  <a:lnTo>
                    <a:pt x="376860" y="210297"/>
                  </a:lnTo>
                  <a:lnTo>
                    <a:pt x="361573" y="195299"/>
                  </a:lnTo>
                  <a:lnTo>
                    <a:pt x="320763" y="195299"/>
                  </a:lnTo>
                  <a:lnTo>
                    <a:pt x="312458" y="162101"/>
                  </a:lnTo>
                  <a:close/>
                </a:path>
                <a:path w="1000759" h="328294">
                  <a:moveTo>
                    <a:pt x="376860" y="210297"/>
                  </a:moveTo>
                  <a:lnTo>
                    <a:pt x="339432" y="210297"/>
                  </a:lnTo>
                  <a:lnTo>
                    <a:pt x="367004" y="241781"/>
                  </a:lnTo>
                  <a:lnTo>
                    <a:pt x="400418" y="233411"/>
                  </a:lnTo>
                  <a:lnTo>
                    <a:pt x="376860" y="210297"/>
                  </a:lnTo>
                  <a:close/>
                </a:path>
                <a:path w="1000759" h="328294">
                  <a:moveTo>
                    <a:pt x="267360" y="173404"/>
                  </a:moveTo>
                  <a:lnTo>
                    <a:pt x="241782" y="179805"/>
                  </a:lnTo>
                  <a:lnTo>
                    <a:pt x="253961" y="228395"/>
                  </a:lnTo>
                  <a:lnTo>
                    <a:pt x="281141" y="228395"/>
                  </a:lnTo>
                  <a:lnTo>
                    <a:pt x="267360" y="173404"/>
                  </a:lnTo>
                  <a:close/>
                </a:path>
                <a:path w="1000759" h="328294">
                  <a:moveTo>
                    <a:pt x="408482" y="138047"/>
                  </a:moveTo>
                  <a:lnTo>
                    <a:pt x="378333" y="145603"/>
                  </a:lnTo>
                  <a:lnTo>
                    <a:pt x="425323" y="188072"/>
                  </a:lnTo>
                  <a:lnTo>
                    <a:pt x="434543" y="224864"/>
                  </a:lnTo>
                  <a:lnTo>
                    <a:pt x="461746" y="218044"/>
                  </a:lnTo>
                  <a:lnTo>
                    <a:pt x="452526" y="181265"/>
                  </a:lnTo>
                  <a:lnTo>
                    <a:pt x="458985" y="163244"/>
                  </a:lnTo>
                  <a:lnTo>
                    <a:pt x="433590" y="163244"/>
                  </a:lnTo>
                  <a:lnTo>
                    <a:pt x="408482" y="138047"/>
                  </a:lnTo>
                  <a:close/>
                </a:path>
                <a:path w="1000759" h="328294">
                  <a:moveTo>
                    <a:pt x="376974" y="145934"/>
                  </a:moveTo>
                  <a:lnTo>
                    <a:pt x="340880" y="154976"/>
                  </a:lnTo>
                  <a:lnTo>
                    <a:pt x="320763" y="195299"/>
                  </a:lnTo>
                  <a:lnTo>
                    <a:pt x="361573" y="195299"/>
                  </a:lnTo>
                  <a:lnTo>
                    <a:pt x="353237" y="187120"/>
                  </a:lnTo>
                  <a:lnTo>
                    <a:pt x="376974" y="145934"/>
                  </a:lnTo>
                  <a:close/>
                </a:path>
                <a:path w="1000759" h="328294">
                  <a:moveTo>
                    <a:pt x="473887" y="121664"/>
                  </a:moveTo>
                  <a:lnTo>
                    <a:pt x="443903" y="129170"/>
                  </a:lnTo>
                  <a:lnTo>
                    <a:pt x="433590" y="163244"/>
                  </a:lnTo>
                  <a:lnTo>
                    <a:pt x="458985" y="163244"/>
                  </a:lnTo>
                  <a:lnTo>
                    <a:pt x="473887" y="121664"/>
                  </a:lnTo>
                  <a:close/>
                </a:path>
                <a:path w="1000759" h="328294">
                  <a:moveTo>
                    <a:pt x="583427" y="124496"/>
                  </a:moveTo>
                  <a:lnTo>
                    <a:pt x="554583" y="124496"/>
                  </a:lnTo>
                  <a:lnTo>
                    <a:pt x="571144" y="190638"/>
                  </a:lnTo>
                  <a:lnTo>
                    <a:pt x="598284" y="183830"/>
                  </a:lnTo>
                  <a:lnTo>
                    <a:pt x="583427" y="124496"/>
                  </a:lnTo>
                  <a:close/>
                </a:path>
                <a:path w="1000759" h="328294">
                  <a:moveTo>
                    <a:pt x="603961" y="89076"/>
                  </a:moveTo>
                  <a:lnTo>
                    <a:pt x="521462" y="109739"/>
                  </a:lnTo>
                  <a:lnTo>
                    <a:pt x="526897" y="131430"/>
                  </a:lnTo>
                  <a:lnTo>
                    <a:pt x="554583" y="124496"/>
                  </a:lnTo>
                  <a:lnTo>
                    <a:pt x="583427" y="124496"/>
                  </a:lnTo>
                  <a:lnTo>
                    <a:pt x="581723" y="117689"/>
                  </a:lnTo>
                  <a:lnTo>
                    <a:pt x="609396" y="110755"/>
                  </a:lnTo>
                  <a:lnTo>
                    <a:pt x="603961" y="89076"/>
                  </a:lnTo>
                  <a:close/>
                </a:path>
                <a:path w="1000759" h="328294">
                  <a:moveTo>
                    <a:pt x="643470" y="79170"/>
                  </a:moveTo>
                  <a:lnTo>
                    <a:pt x="616394" y="85952"/>
                  </a:lnTo>
                  <a:lnTo>
                    <a:pt x="630580" y="142594"/>
                  </a:lnTo>
                  <a:lnTo>
                    <a:pt x="632663" y="147331"/>
                  </a:lnTo>
                  <a:lnTo>
                    <a:pt x="663638" y="167460"/>
                  </a:lnTo>
                  <a:lnTo>
                    <a:pt x="674039" y="166127"/>
                  </a:lnTo>
                  <a:lnTo>
                    <a:pt x="711009" y="145426"/>
                  </a:lnTo>
                  <a:lnTo>
                    <a:pt x="671042" y="145426"/>
                  </a:lnTo>
                  <a:lnTo>
                    <a:pt x="667029" y="145007"/>
                  </a:lnTo>
                  <a:lnTo>
                    <a:pt x="660361" y="140943"/>
                  </a:lnTo>
                  <a:lnTo>
                    <a:pt x="658094" y="137514"/>
                  </a:lnTo>
                  <a:lnTo>
                    <a:pt x="643470" y="79170"/>
                  </a:lnTo>
                  <a:close/>
                </a:path>
                <a:path w="1000759" h="328294">
                  <a:moveTo>
                    <a:pt x="700570" y="64870"/>
                  </a:moveTo>
                  <a:lnTo>
                    <a:pt x="673493" y="71651"/>
                  </a:lnTo>
                  <a:lnTo>
                    <a:pt x="688136" y="130097"/>
                  </a:lnTo>
                  <a:lnTo>
                    <a:pt x="687743" y="134186"/>
                  </a:lnTo>
                  <a:lnTo>
                    <a:pt x="683768" y="140828"/>
                  </a:lnTo>
                  <a:lnTo>
                    <a:pt x="680427" y="143076"/>
                  </a:lnTo>
                  <a:lnTo>
                    <a:pt x="671042" y="145426"/>
                  </a:lnTo>
                  <a:lnTo>
                    <a:pt x="711009" y="145426"/>
                  </a:lnTo>
                  <a:lnTo>
                    <a:pt x="712952" y="142187"/>
                  </a:lnTo>
                  <a:lnTo>
                    <a:pt x="714476" y="137514"/>
                  </a:lnTo>
                  <a:lnTo>
                    <a:pt x="715403" y="127481"/>
                  </a:lnTo>
                  <a:lnTo>
                    <a:pt x="714984" y="122388"/>
                  </a:lnTo>
                  <a:lnTo>
                    <a:pt x="700570" y="64870"/>
                  </a:lnTo>
                  <a:close/>
                </a:path>
                <a:path w="1000759" h="328294">
                  <a:moveTo>
                    <a:pt x="743864" y="54024"/>
                  </a:moveTo>
                  <a:lnTo>
                    <a:pt x="718515" y="60374"/>
                  </a:lnTo>
                  <a:lnTo>
                    <a:pt x="740524" y="148207"/>
                  </a:lnTo>
                  <a:lnTo>
                    <a:pt x="766051" y="141806"/>
                  </a:lnTo>
                  <a:lnTo>
                    <a:pt x="753960" y="93584"/>
                  </a:lnTo>
                  <a:lnTo>
                    <a:pt x="788260" y="93584"/>
                  </a:lnTo>
                  <a:lnTo>
                    <a:pt x="743864" y="54024"/>
                  </a:lnTo>
                  <a:close/>
                </a:path>
                <a:path w="1000759" h="328294">
                  <a:moveTo>
                    <a:pt x="788260" y="93584"/>
                  </a:moveTo>
                  <a:lnTo>
                    <a:pt x="753960" y="93584"/>
                  </a:lnTo>
                  <a:lnTo>
                    <a:pt x="798944" y="133564"/>
                  </a:lnTo>
                  <a:lnTo>
                    <a:pt x="824522" y="127163"/>
                  </a:lnTo>
                  <a:lnTo>
                    <a:pt x="816295" y="94334"/>
                  </a:lnTo>
                  <a:lnTo>
                    <a:pt x="789101" y="94334"/>
                  </a:lnTo>
                  <a:lnTo>
                    <a:pt x="788260" y="93584"/>
                  </a:lnTo>
                  <a:close/>
                </a:path>
                <a:path w="1000759" h="328294">
                  <a:moveTo>
                    <a:pt x="893013" y="16648"/>
                  </a:moveTo>
                  <a:lnTo>
                    <a:pt x="820280" y="34872"/>
                  </a:lnTo>
                  <a:lnTo>
                    <a:pt x="842289" y="122705"/>
                  </a:lnTo>
                  <a:lnTo>
                    <a:pt x="916343" y="104151"/>
                  </a:lnTo>
                  <a:lnTo>
                    <a:pt x="914296" y="95997"/>
                  </a:lnTo>
                  <a:lnTo>
                    <a:pt x="864501" y="95997"/>
                  </a:lnTo>
                  <a:lnTo>
                    <a:pt x="860171" y="78687"/>
                  </a:lnTo>
                  <a:lnTo>
                    <a:pt x="902398" y="68108"/>
                  </a:lnTo>
                  <a:lnTo>
                    <a:pt x="900562" y="60767"/>
                  </a:lnTo>
                  <a:lnTo>
                    <a:pt x="855675" y="60767"/>
                  </a:lnTo>
                  <a:lnTo>
                    <a:pt x="852182" y="46810"/>
                  </a:lnTo>
                  <a:lnTo>
                    <a:pt x="897712" y="35406"/>
                  </a:lnTo>
                  <a:lnTo>
                    <a:pt x="893013" y="16648"/>
                  </a:lnTo>
                  <a:close/>
                </a:path>
                <a:path w="1000759" h="328294">
                  <a:moveTo>
                    <a:pt x="911352" y="84262"/>
                  </a:moveTo>
                  <a:lnTo>
                    <a:pt x="864501" y="95997"/>
                  </a:lnTo>
                  <a:lnTo>
                    <a:pt x="914296" y="95997"/>
                  </a:lnTo>
                  <a:lnTo>
                    <a:pt x="911352" y="84262"/>
                  </a:lnTo>
                  <a:close/>
                </a:path>
                <a:path w="1000759" h="328294">
                  <a:moveTo>
                    <a:pt x="944448" y="64514"/>
                  </a:moveTo>
                  <a:lnTo>
                    <a:pt x="919035" y="72604"/>
                  </a:lnTo>
                  <a:lnTo>
                    <a:pt x="922007" y="81278"/>
                  </a:lnTo>
                  <a:lnTo>
                    <a:pt x="927100" y="87768"/>
                  </a:lnTo>
                  <a:lnTo>
                    <a:pt x="934288" y="92086"/>
                  </a:lnTo>
                  <a:lnTo>
                    <a:pt x="940412" y="94560"/>
                  </a:lnTo>
                  <a:lnTo>
                    <a:pt x="947986" y="95526"/>
                  </a:lnTo>
                  <a:lnTo>
                    <a:pt x="957010" y="94984"/>
                  </a:lnTo>
                  <a:lnTo>
                    <a:pt x="992695" y="80097"/>
                  </a:lnTo>
                  <a:lnTo>
                    <a:pt x="995058" y="76871"/>
                  </a:lnTo>
                  <a:lnTo>
                    <a:pt x="958392" y="76871"/>
                  </a:lnTo>
                  <a:lnTo>
                    <a:pt x="953947" y="76096"/>
                  </a:lnTo>
                  <a:lnTo>
                    <a:pt x="948004" y="71474"/>
                  </a:lnTo>
                  <a:lnTo>
                    <a:pt x="946061" y="68565"/>
                  </a:lnTo>
                  <a:lnTo>
                    <a:pt x="944448" y="64514"/>
                  </a:lnTo>
                  <a:close/>
                </a:path>
                <a:path w="1000759" h="328294">
                  <a:moveTo>
                    <a:pt x="802513" y="39330"/>
                  </a:moveTo>
                  <a:lnTo>
                    <a:pt x="776935" y="45731"/>
                  </a:lnTo>
                  <a:lnTo>
                    <a:pt x="789101" y="94334"/>
                  </a:lnTo>
                  <a:lnTo>
                    <a:pt x="816295" y="94334"/>
                  </a:lnTo>
                  <a:lnTo>
                    <a:pt x="802513" y="39330"/>
                  </a:lnTo>
                  <a:close/>
                </a:path>
                <a:path w="1000759" h="328294">
                  <a:moveTo>
                    <a:pt x="999636" y="56297"/>
                  </a:moveTo>
                  <a:lnTo>
                    <a:pt x="961390" y="56297"/>
                  </a:lnTo>
                  <a:lnTo>
                    <a:pt x="966444" y="56830"/>
                  </a:lnTo>
                  <a:lnTo>
                    <a:pt x="971346" y="59434"/>
                  </a:lnTo>
                  <a:lnTo>
                    <a:pt x="972845" y="61212"/>
                  </a:lnTo>
                  <a:lnTo>
                    <a:pt x="974026" y="65886"/>
                  </a:lnTo>
                  <a:lnTo>
                    <a:pt x="973505" y="68260"/>
                  </a:lnTo>
                  <a:lnTo>
                    <a:pt x="970216" y="72947"/>
                  </a:lnTo>
                  <a:lnTo>
                    <a:pt x="967460" y="74598"/>
                  </a:lnTo>
                  <a:lnTo>
                    <a:pt x="958392" y="76871"/>
                  </a:lnTo>
                  <a:lnTo>
                    <a:pt x="995058" y="76871"/>
                  </a:lnTo>
                  <a:lnTo>
                    <a:pt x="996137" y="75398"/>
                  </a:lnTo>
                  <a:lnTo>
                    <a:pt x="999985" y="64323"/>
                  </a:lnTo>
                  <a:lnTo>
                    <a:pt x="1000252" y="58748"/>
                  </a:lnTo>
                  <a:lnTo>
                    <a:pt x="999636" y="56297"/>
                  </a:lnTo>
                  <a:close/>
                </a:path>
                <a:path w="1000759" h="328294">
                  <a:moveTo>
                    <a:pt x="897915" y="50188"/>
                  </a:moveTo>
                  <a:lnTo>
                    <a:pt x="855675" y="60767"/>
                  </a:lnTo>
                  <a:lnTo>
                    <a:pt x="900562" y="60767"/>
                  </a:lnTo>
                  <a:lnTo>
                    <a:pt x="897915" y="50188"/>
                  </a:lnTo>
                  <a:close/>
                </a:path>
                <a:path w="1000759" h="328294">
                  <a:moveTo>
                    <a:pt x="959780" y="0"/>
                  </a:moveTo>
                  <a:lnTo>
                    <a:pt x="919137" y="14616"/>
                  </a:lnTo>
                  <a:lnTo>
                    <a:pt x="912542" y="32726"/>
                  </a:lnTo>
                  <a:lnTo>
                    <a:pt x="915390" y="44080"/>
                  </a:lnTo>
                  <a:lnTo>
                    <a:pt x="953719" y="56526"/>
                  </a:lnTo>
                  <a:lnTo>
                    <a:pt x="961390" y="56297"/>
                  </a:lnTo>
                  <a:lnTo>
                    <a:pt x="999636" y="56297"/>
                  </a:lnTo>
                  <a:lnTo>
                    <a:pt x="969269" y="32891"/>
                  </a:lnTo>
                  <a:lnTo>
                    <a:pt x="945946" y="32891"/>
                  </a:lnTo>
                  <a:lnTo>
                    <a:pt x="942644" y="32573"/>
                  </a:lnTo>
                  <a:lnTo>
                    <a:pt x="941082" y="31735"/>
                  </a:lnTo>
                  <a:lnTo>
                    <a:pt x="939482" y="30948"/>
                  </a:lnTo>
                  <a:lnTo>
                    <a:pt x="938504" y="29856"/>
                  </a:lnTo>
                  <a:lnTo>
                    <a:pt x="937679" y="26541"/>
                  </a:lnTo>
                  <a:lnTo>
                    <a:pt x="938060" y="24712"/>
                  </a:lnTo>
                  <a:lnTo>
                    <a:pt x="940587" y="21232"/>
                  </a:lnTo>
                  <a:lnTo>
                    <a:pt x="942797" y="19975"/>
                  </a:lnTo>
                  <a:lnTo>
                    <a:pt x="949794" y="18222"/>
                  </a:lnTo>
                  <a:lnTo>
                    <a:pt x="986896" y="18222"/>
                  </a:lnTo>
                  <a:lnTo>
                    <a:pt x="983894" y="10437"/>
                  </a:lnTo>
                  <a:lnTo>
                    <a:pt x="978725" y="4672"/>
                  </a:lnTo>
                  <a:lnTo>
                    <a:pt x="971791" y="1979"/>
                  </a:lnTo>
                  <a:lnTo>
                    <a:pt x="966188" y="474"/>
                  </a:lnTo>
                  <a:lnTo>
                    <a:pt x="959780" y="0"/>
                  </a:lnTo>
                  <a:close/>
                </a:path>
                <a:path w="1000759" h="328294">
                  <a:moveTo>
                    <a:pt x="959745" y="32545"/>
                  </a:moveTo>
                  <a:lnTo>
                    <a:pt x="951001" y="32688"/>
                  </a:lnTo>
                  <a:lnTo>
                    <a:pt x="945946" y="32891"/>
                  </a:lnTo>
                  <a:lnTo>
                    <a:pt x="969269" y="32891"/>
                  </a:lnTo>
                  <a:lnTo>
                    <a:pt x="967232" y="32726"/>
                  </a:lnTo>
                  <a:lnTo>
                    <a:pt x="959745" y="32545"/>
                  </a:lnTo>
                  <a:close/>
                </a:path>
                <a:path w="1000759" h="328294">
                  <a:moveTo>
                    <a:pt x="986896" y="18222"/>
                  </a:moveTo>
                  <a:lnTo>
                    <a:pt x="949794" y="18222"/>
                  </a:lnTo>
                  <a:lnTo>
                    <a:pt x="953020" y="18362"/>
                  </a:lnTo>
                  <a:lnTo>
                    <a:pt x="958278" y="20877"/>
                  </a:lnTo>
                  <a:lnTo>
                    <a:pt x="960424" y="23391"/>
                  </a:lnTo>
                  <a:lnTo>
                    <a:pt x="962088" y="27176"/>
                  </a:lnTo>
                  <a:lnTo>
                    <a:pt x="987297" y="19264"/>
                  </a:lnTo>
                  <a:lnTo>
                    <a:pt x="986896" y="18222"/>
                  </a:lnTo>
                  <a:close/>
                </a:path>
              </a:pathLst>
            </a:custGeom>
            <a:solidFill>
              <a:srgbClr val="083B7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027463" y="6454870"/>
            <a:ext cx="1270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Jens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Martensson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98704" y="272797"/>
            <a:ext cx="11766550" cy="6518275"/>
            <a:chOff x="298704" y="272797"/>
            <a:chExt cx="11766550" cy="6518275"/>
          </a:xfrm>
        </p:grpSpPr>
        <p:sp>
          <p:nvSpPr>
            <p:cNvPr id="4" name="object 4" descr=""/>
            <p:cNvSpPr/>
            <p:nvPr/>
          </p:nvSpPr>
          <p:spPr>
            <a:xfrm>
              <a:off x="325644" y="299739"/>
              <a:ext cx="6466840" cy="5852160"/>
            </a:xfrm>
            <a:custGeom>
              <a:avLst/>
              <a:gdLst/>
              <a:ahLst/>
              <a:cxnLst/>
              <a:rect l="l" t="t" r="r" b="b"/>
              <a:pathLst>
                <a:path w="6466840" h="5852160">
                  <a:moveTo>
                    <a:pt x="6399796" y="0"/>
                  </a:moveTo>
                  <a:lnTo>
                    <a:pt x="66535" y="0"/>
                  </a:lnTo>
                  <a:lnTo>
                    <a:pt x="40639" y="5229"/>
                  </a:lnTo>
                  <a:lnTo>
                    <a:pt x="19489" y="19489"/>
                  </a:lnTo>
                  <a:lnTo>
                    <a:pt x="5229" y="40639"/>
                  </a:lnTo>
                  <a:lnTo>
                    <a:pt x="0" y="66535"/>
                  </a:lnTo>
                  <a:lnTo>
                    <a:pt x="0" y="5785624"/>
                  </a:lnTo>
                  <a:lnTo>
                    <a:pt x="5229" y="5811520"/>
                  </a:lnTo>
                  <a:lnTo>
                    <a:pt x="19489" y="5832670"/>
                  </a:lnTo>
                  <a:lnTo>
                    <a:pt x="40639" y="5846930"/>
                  </a:lnTo>
                  <a:lnTo>
                    <a:pt x="66535" y="5852160"/>
                  </a:lnTo>
                  <a:lnTo>
                    <a:pt x="6399796" y="5852160"/>
                  </a:lnTo>
                  <a:lnTo>
                    <a:pt x="6425692" y="5846930"/>
                  </a:lnTo>
                  <a:lnTo>
                    <a:pt x="6446842" y="5832670"/>
                  </a:lnTo>
                  <a:lnTo>
                    <a:pt x="6461102" y="5811520"/>
                  </a:lnTo>
                  <a:lnTo>
                    <a:pt x="6466332" y="5785624"/>
                  </a:lnTo>
                  <a:lnTo>
                    <a:pt x="6466332" y="66535"/>
                  </a:lnTo>
                  <a:lnTo>
                    <a:pt x="6461102" y="40639"/>
                  </a:lnTo>
                  <a:lnTo>
                    <a:pt x="6446842" y="19489"/>
                  </a:lnTo>
                  <a:lnTo>
                    <a:pt x="6425692" y="5229"/>
                  </a:lnTo>
                  <a:lnTo>
                    <a:pt x="6399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98704" y="272797"/>
              <a:ext cx="6466840" cy="5852160"/>
            </a:xfrm>
            <a:custGeom>
              <a:avLst/>
              <a:gdLst/>
              <a:ahLst/>
              <a:cxnLst/>
              <a:rect l="l" t="t" r="r" b="b"/>
              <a:pathLst>
                <a:path w="6466840" h="5852160">
                  <a:moveTo>
                    <a:pt x="6399796" y="0"/>
                  </a:moveTo>
                  <a:lnTo>
                    <a:pt x="66535" y="0"/>
                  </a:lnTo>
                  <a:lnTo>
                    <a:pt x="40639" y="5229"/>
                  </a:lnTo>
                  <a:lnTo>
                    <a:pt x="19489" y="19489"/>
                  </a:lnTo>
                  <a:lnTo>
                    <a:pt x="5229" y="40639"/>
                  </a:lnTo>
                  <a:lnTo>
                    <a:pt x="0" y="66535"/>
                  </a:lnTo>
                  <a:lnTo>
                    <a:pt x="0" y="5785624"/>
                  </a:lnTo>
                  <a:lnTo>
                    <a:pt x="5229" y="5811520"/>
                  </a:lnTo>
                  <a:lnTo>
                    <a:pt x="19489" y="5832670"/>
                  </a:lnTo>
                  <a:lnTo>
                    <a:pt x="40639" y="5846930"/>
                  </a:lnTo>
                  <a:lnTo>
                    <a:pt x="66535" y="5852160"/>
                  </a:lnTo>
                  <a:lnTo>
                    <a:pt x="6399796" y="5852160"/>
                  </a:lnTo>
                  <a:lnTo>
                    <a:pt x="6425692" y="5846930"/>
                  </a:lnTo>
                  <a:lnTo>
                    <a:pt x="6446842" y="5832670"/>
                  </a:lnTo>
                  <a:lnTo>
                    <a:pt x="6461102" y="5811520"/>
                  </a:lnTo>
                  <a:lnTo>
                    <a:pt x="6466332" y="5785624"/>
                  </a:lnTo>
                  <a:lnTo>
                    <a:pt x="6466332" y="66535"/>
                  </a:lnTo>
                  <a:lnTo>
                    <a:pt x="6461102" y="40639"/>
                  </a:lnTo>
                  <a:lnTo>
                    <a:pt x="6446842" y="19489"/>
                  </a:lnTo>
                  <a:lnTo>
                    <a:pt x="6425692" y="5229"/>
                  </a:lnTo>
                  <a:lnTo>
                    <a:pt x="6399796" y="0"/>
                  </a:lnTo>
                  <a:close/>
                </a:path>
              </a:pathLst>
            </a:custGeom>
            <a:solidFill>
              <a:srgbClr val="EBE4D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912" y="1958340"/>
              <a:ext cx="4680203" cy="240334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880" y="548443"/>
              <a:ext cx="1517661" cy="159690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90020" y="6365747"/>
              <a:ext cx="466342" cy="41605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1590782" y="6366509"/>
              <a:ext cx="464820" cy="414655"/>
            </a:xfrm>
            <a:custGeom>
              <a:avLst/>
              <a:gdLst/>
              <a:ahLst/>
              <a:cxnLst/>
              <a:rect l="l" t="t" r="r" b="b"/>
              <a:pathLst>
                <a:path w="464820" h="414654">
                  <a:moveTo>
                    <a:pt x="69088" y="0"/>
                  </a:moveTo>
                  <a:lnTo>
                    <a:pt x="464820" y="0"/>
                  </a:lnTo>
                  <a:lnTo>
                    <a:pt x="464820" y="345439"/>
                  </a:lnTo>
                  <a:lnTo>
                    <a:pt x="459389" y="372329"/>
                  </a:lnTo>
                  <a:lnTo>
                    <a:pt x="444582" y="394290"/>
                  </a:lnTo>
                  <a:lnTo>
                    <a:pt x="422621" y="409097"/>
                  </a:lnTo>
                  <a:lnTo>
                    <a:pt x="395732" y="414527"/>
                  </a:lnTo>
                  <a:lnTo>
                    <a:pt x="0" y="414527"/>
                  </a:lnTo>
                  <a:lnTo>
                    <a:pt x="0" y="69087"/>
                  </a:lnTo>
                  <a:lnTo>
                    <a:pt x="5430" y="42198"/>
                  </a:lnTo>
                  <a:lnTo>
                    <a:pt x="20237" y="20237"/>
                  </a:lnTo>
                  <a:lnTo>
                    <a:pt x="42198" y="5430"/>
                  </a:lnTo>
                  <a:lnTo>
                    <a:pt x="69088" y="0"/>
                  </a:lnTo>
                  <a:close/>
                </a:path>
              </a:pathLst>
            </a:custGeom>
            <a:ln w="1905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1745498" y="6417151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83B70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792690" y="258823"/>
            <a:ext cx="4826000" cy="5389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7020">
              <a:lnSpc>
                <a:spcPts val="384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dirty="0" sz="3200">
                <a:latin typeface="Arial"/>
                <a:cs typeface="Arial"/>
              </a:rPr>
              <a:t>What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is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SAMMWC?</a:t>
            </a:r>
            <a:endParaRPr sz="3200">
              <a:latin typeface="Arial"/>
              <a:cs typeface="Arial"/>
            </a:endParaRPr>
          </a:p>
          <a:p>
            <a:pPr marL="299085" indent="-287020">
              <a:lnSpc>
                <a:spcPts val="3840"/>
              </a:lnSpc>
              <a:buChar char="•"/>
              <a:tabLst>
                <a:tab pos="299720" algn="l"/>
              </a:tabLst>
            </a:pPr>
            <a:r>
              <a:rPr dirty="0" sz="3200">
                <a:latin typeface="Arial"/>
                <a:cs typeface="Arial"/>
              </a:rPr>
              <a:t>What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is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Rise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Recovery?</a:t>
            </a:r>
            <a:endParaRPr sz="32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3200">
                <a:latin typeface="Arial"/>
                <a:cs typeface="Arial"/>
              </a:rPr>
              <a:t>How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do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we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collaborate </a:t>
            </a:r>
            <a:r>
              <a:rPr dirty="0" sz="3200">
                <a:latin typeface="Arial"/>
                <a:cs typeface="Arial"/>
              </a:rPr>
              <a:t>within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school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district?</a:t>
            </a:r>
            <a:endParaRPr sz="3200">
              <a:latin typeface="Arial"/>
              <a:cs typeface="Arial"/>
            </a:endParaRPr>
          </a:p>
          <a:p>
            <a:pPr marL="299085" marR="773430" indent="-287020">
              <a:lnSpc>
                <a:spcPct val="100000"/>
              </a:lnSpc>
              <a:buChar char="•"/>
              <a:tabLst>
                <a:tab pos="299720" algn="l"/>
              </a:tabLst>
            </a:pPr>
            <a:r>
              <a:rPr dirty="0" sz="3200">
                <a:latin typeface="Arial"/>
                <a:cs typeface="Arial"/>
              </a:rPr>
              <a:t>What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services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do</a:t>
            </a:r>
            <a:r>
              <a:rPr dirty="0" sz="3200" spc="-25">
                <a:latin typeface="Arial"/>
                <a:cs typeface="Arial"/>
              </a:rPr>
              <a:t> we </a:t>
            </a:r>
            <a:r>
              <a:rPr dirty="0" sz="3200" spc="-10">
                <a:latin typeface="Arial"/>
                <a:cs typeface="Arial"/>
              </a:rPr>
              <a:t>provide?</a:t>
            </a:r>
            <a:endParaRPr sz="3200">
              <a:latin typeface="Arial"/>
              <a:cs typeface="Arial"/>
            </a:endParaRPr>
          </a:p>
          <a:p>
            <a:pPr marL="299085" marR="1091565" indent="-287020">
              <a:lnSpc>
                <a:spcPts val="3840"/>
              </a:lnSpc>
              <a:spcBef>
                <a:spcPts val="125"/>
              </a:spcBef>
              <a:buChar char="•"/>
              <a:tabLst>
                <a:tab pos="299720" algn="l"/>
              </a:tabLst>
            </a:pPr>
            <a:r>
              <a:rPr dirty="0" sz="3200">
                <a:latin typeface="Arial"/>
                <a:cs typeface="Arial"/>
              </a:rPr>
              <a:t>What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is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referral process?</a:t>
            </a:r>
            <a:endParaRPr sz="3200">
              <a:latin typeface="Arial"/>
              <a:cs typeface="Arial"/>
            </a:endParaRPr>
          </a:p>
          <a:p>
            <a:pPr marL="299085" marR="32384" indent="-287020">
              <a:lnSpc>
                <a:spcPts val="3840"/>
              </a:lnSpc>
              <a:buChar char="•"/>
              <a:tabLst>
                <a:tab pos="299720" algn="l"/>
              </a:tabLst>
            </a:pPr>
            <a:r>
              <a:rPr dirty="0" sz="3200">
                <a:latin typeface="Arial"/>
                <a:cs typeface="Arial"/>
              </a:rPr>
              <a:t>What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is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qualifications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Rise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Recovery Program?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16083" y="6399275"/>
            <a:ext cx="1773935" cy="3474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55805" cy="6859905"/>
            <a:chOff x="0" y="0"/>
            <a:chExt cx="12155805" cy="68599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6999" y="1275588"/>
              <a:ext cx="4991099" cy="478078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03861" y="1301353"/>
              <a:ext cx="4884396" cy="467464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dirty="0" spc="25"/>
              <a:t> </a:t>
            </a:r>
            <a:r>
              <a:rPr dirty="0"/>
              <a:t>is</a:t>
            </a:r>
            <a:r>
              <a:rPr dirty="0" spc="-5"/>
              <a:t> </a:t>
            </a:r>
            <a:r>
              <a:rPr dirty="0" spc="-10"/>
              <a:t>SAMMWC?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39370" rIns="0" bIns="0" rtlCol="0" vert="horz">
            <a:spAutoFit/>
          </a:bodyPr>
          <a:lstStyle/>
          <a:p>
            <a:pPr marL="276225" marR="226060" indent="-264160">
              <a:lnSpc>
                <a:spcPts val="1730"/>
              </a:lnSpc>
              <a:spcBef>
                <a:spcPts val="310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/>
              <a:t>The</a:t>
            </a:r>
            <a:r>
              <a:rPr dirty="0" spc="-65"/>
              <a:t> </a:t>
            </a:r>
            <a:r>
              <a:rPr dirty="0" spc="-20"/>
              <a:t>San</a:t>
            </a:r>
            <a:r>
              <a:rPr dirty="0" spc="-100"/>
              <a:t> </a:t>
            </a:r>
            <a:r>
              <a:rPr dirty="0"/>
              <a:t>Antonio</a:t>
            </a:r>
            <a:r>
              <a:rPr dirty="0" spc="-45"/>
              <a:t> </a:t>
            </a:r>
            <a:r>
              <a:rPr dirty="0"/>
              <a:t>Mobile</a:t>
            </a:r>
            <a:r>
              <a:rPr dirty="0" spc="-55"/>
              <a:t> </a:t>
            </a:r>
            <a:r>
              <a:rPr dirty="0"/>
              <a:t>Mental</a:t>
            </a:r>
            <a:r>
              <a:rPr dirty="0" spc="-45"/>
              <a:t> </a:t>
            </a:r>
            <a:r>
              <a:rPr dirty="0" spc="-10"/>
              <a:t>Wellness Collaborative</a:t>
            </a:r>
            <a:r>
              <a:rPr dirty="0" spc="-45"/>
              <a:t> </a:t>
            </a:r>
            <a:r>
              <a:rPr dirty="0"/>
              <a:t>was</a:t>
            </a:r>
            <a:r>
              <a:rPr dirty="0" spc="-15"/>
              <a:t> </a:t>
            </a:r>
            <a:r>
              <a:rPr dirty="0"/>
              <a:t>founded</a:t>
            </a:r>
            <a:r>
              <a:rPr dirty="0" spc="-35"/>
              <a:t> </a:t>
            </a:r>
            <a:r>
              <a:rPr dirty="0"/>
              <a:t>in</a:t>
            </a:r>
            <a:r>
              <a:rPr dirty="0" spc="-35"/>
              <a:t> </a:t>
            </a:r>
            <a:r>
              <a:rPr dirty="0"/>
              <a:t>2019</a:t>
            </a:r>
            <a:r>
              <a:rPr dirty="0" spc="-35"/>
              <a:t> </a:t>
            </a:r>
            <a:r>
              <a:rPr dirty="0"/>
              <a:t>by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20"/>
              <a:t> </a:t>
            </a:r>
            <a:r>
              <a:rPr dirty="0"/>
              <a:t>group</a:t>
            </a:r>
            <a:r>
              <a:rPr dirty="0" spc="-20"/>
              <a:t> </a:t>
            </a:r>
            <a:r>
              <a:rPr dirty="0" spc="-25"/>
              <a:t>of </a:t>
            </a:r>
            <a:r>
              <a:rPr dirty="0"/>
              <a:t>nonprofits</a:t>
            </a:r>
            <a:r>
              <a:rPr dirty="0" spc="-45"/>
              <a:t> </a:t>
            </a:r>
            <a:r>
              <a:rPr dirty="0"/>
              <a:t>wanting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provide</a:t>
            </a:r>
            <a:r>
              <a:rPr dirty="0" spc="-60"/>
              <a:t> </a:t>
            </a:r>
            <a:r>
              <a:rPr dirty="0"/>
              <a:t>a</a:t>
            </a:r>
            <a:r>
              <a:rPr dirty="0" spc="-60"/>
              <a:t> </a:t>
            </a:r>
            <a:r>
              <a:rPr dirty="0"/>
              <a:t>holistic</a:t>
            </a:r>
            <a:r>
              <a:rPr dirty="0" spc="-75"/>
              <a:t> </a:t>
            </a:r>
            <a:r>
              <a:rPr dirty="0"/>
              <a:t>approach</a:t>
            </a:r>
            <a:r>
              <a:rPr dirty="0" spc="-50"/>
              <a:t> </a:t>
            </a:r>
            <a:r>
              <a:rPr dirty="0" spc="-25"/>
              <a:t>to </a:t>
            </a:r>
            <a:r>
              <a:rPr dirty="0"/>
              <a:t>mental</a:t>
            </a:r>
            <a:r>
              <a:rPr dirty="0" spc="-60"/>
              <a:t> </a:t>
            </a:r>
            <a:r>
              <a:rPr dirty="0"/>
              <a:t>wellness</a:t>
            </a:r>
            <a:r>
              <a:rPr dirty="0" spc="-70"/>
              <a:t> </a:t>
            </a:r>
            <a:r>
              <a:rPr dirty="0"/>
              <a:t>by</a:t>
            </a:r>
            <a:r>
              <a:rPr dirty="0" spc="-45"/>
              <a:t> </a:t>
            </a:r>
            <a:r>
              <a:rPr dirty="0"/>
              <a:t>breaking</a:t>
            </a:r>
            <a:r>
              <a:rPr dirty="0" spc="-75"/>
              <a:t> </a:t>
            </a:r>
            <a:r>
              <a:rPr dirty="0"/>
              <a:t>barriers</a:t>
            </a:r>
            <a:r>
              <a:rPr dirty="0" spc="-35"/>
              <a:t> </a:t>
            </a:r>
            <a:r>
              <a:rPr dirty="0"/>
              <a:t>and</a:t>
            </a:r>
            <a:r>
              <a:rPr dirty="0" spc="-65"/>
              <a:t> </a:t>
            </a:r>
            <a:r>
              <a:rPr dirty="0" spc="-10"/>
              <a:t>bringing </a:t>
            </a:r>
            <a:r>
              <a:rPr dirty="0"/>
              <a:t>services</a:t>
            </a:r>
            <a:r>
              <a:rPr dirty="0" spc="-45"/>
              <a:t> </a:t>
            </a:r>
            <a:r>
              <a:rPr dirty="0"/>
              <a:t>into</a:t>
            </a:r>
            <a:r>
              <a:rPr dirty="0" spc="-4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10"/>
              <a:t>schools.</a:t>
            </a:r>
          </a:p>
          <a:p>
            <a:pPr marL="276225" marR="180340" indent="-264160">
              <a:lnSpc>
                <a:spcPts val="1730"/>
              </a:lnSpc>
              <a:spcBef>
                <a:spcPts val="985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/>
              <a:t>The</a:t>
            </a:r>
            <a:r>
              <a:rPr dirty="0" spc="-45"/>
              <a:t> </a:t>
            </a:r>
            <a:r>
              <a:rPr dirty="0" spc="-10"/>
              <a:t>Collaborative’s</a:t>
            </a:r>
            <a:r>
              <a:rPr dirty="0" spc="-70"/>
              <a:t> </a:t>
            </a:r>
            <a:r>
              <a:rPr dirty="0"/>
              <a:t>mental</a:t>
            </a:r>
            <a:r>
              <a:rPr dirty="0" spc="-45"/>
              <a:t> </a:t>
            </a:r>
            <a:r>
              <a:rPr dirty="0"/>
              <a:t>wellness</a:t>
            </a:r>
            <a:r>
              <a:rPr dirty="0" spc="-60"/>
              <a:t> </a:t>
            </a:r>
            <a:r>
              <a:rPr dirty="0"/>
              <a:t>services</a:t>
            </a:r>
            <a:r>
              <a:rPr dirty="0" spc="-60"/>
              <a:t> </a:t>
            </a:r>
            <a:r>
              <a:rPr dirty="0" spc="-25"/>
              <a:t>are </a:t>
            </a:r>
            <a:r>
              <a:rPr dirty="0"/>
              <a:t>available</a:t>
            </a:r>
            <a:r>
              <a:rPr dirty="0" spc="-90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participating</a:t>
            </a:r>
            <a:r>
              <a:rPr dirty="0" spc="-60"/>
              <a:t> </a:t>
            </a:r>
            <a:r>
              <a:rPr dirty="0"/>
              <a:t>school</a:t>
            </a:r>
            <a:r>
              <a:rPr dirty="0" spc="-65"/>
              <a:t> </a:t>
            </a:r>
            <a:r>
              <a:rPr dirty="0"/>
              <a:t>district</a:t>
            </a:r>
            <a:r>
              <a:rPr dirty="0" spc="-65"/>
              <a:t> </a:t>
            </a:r>
            <a:r>
              <a:rPr dirty="0"/>
              <a:t>students,</a:t>
            </a:r>
            <a:r>
              <a:rPr dirty="0" spc="-40"/>
              <a:t> </a:t>
            </a:r>
            <a:r>
              <a:rPr dirty="0" spc="-25"/>
              <a:t>as </a:t>
            </a:r>
            <a:r>
              <a:rPr dirty="0"/>
              <a:t>well</a:t>
            </a:r>
            <a:r>
              <a:rPr dirty="0" spc="-40"/>
              <a:t> </a:t>
            </a:r>
            <a:r>
              <a:rPr dirty="0"/>
              <a:t>as</a:t>
            </a:r>
            <a:r>
              <a:rPr dirty="0" spc="-35"/>
              <a:t> </a:t>
            </a:r>
            <a:r>
              <a:rPr dirty="0"/>
              <a:t>their</a:t>
            </a:r>
            <a:r>
              <a:rPr dirty="0" spc="-35"/>
              <a:t> </a:t>
            </a:r>
            <a:r>
              <a:rPr dirty="0"/>
              <a:t>families,</a:t>
            </a:r>
            <a:r>
              <a:rPr dirty="0" spc="-50"/>
              <a:t> </a:t>
            </a:r>
            <a:r>
              <a:rPr dirty="0"/>
              <a:t>teachers,</a:t>
            </a:r>
            <a:r>
              <a:rPr dirty="0" spc="-3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/>
              <a:t>district</a:t>
            </a:r>
            <a:r>
              <a:rPr dirty="0" spc="-55"/>
              <a:t> </a:t>
            </a:r>
            <a:r>
              <a:rPr dirty="0" spc="-10"/>
              <a:t>staff.</a:t>
            </a:r>
          </a:p>
          <a:p>
            <a:pPr marL="276225" indent="-264160">
              <a:lnSpc>
                <a:spcPct val="100000"/>
              </a:lnSpc>
              <a:spcBef>
                <a:spcPts val="775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/>
              <a:t>Free:</a:t>
            </a:r>
            <a:r>
              <a:rPr dirty="0" spc="-45"/>
              <a:t> </a:t>
            </a:r>
            <a:r>
              <a:rPr dirty="0"/>
              <a:t>There</a:t>
            </a:r>
            <a:r>
              <a:rPr dirty="0" spc="-30"/>
              <a:t> </a:t>
            </a:r>
            <a:r>
              <a:rPr dirty="0"/>
              <a:t>is</a:t>
            </a:r>
            <a:r>
              <a:rPr dirty="0" spc="-50"/>
              <a:t> </a:t>
            </a:r>
            <a:r>
              <a:rPr dirty="0"/>
              <a:t>no</a:t>
            </a:r>
            <a:r>
              <a:rPr dirty="0" spc="-30"/>
              <a:t> </a:t>
            </a:r>
            <a:r>
              <a:rPr dirty="0"/>
              <a:t>cost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30"/>
              <a:t> </a:t>
            </a:r>
            <a:r>
              <a:rPr dirty="0"/>
              <a:t>individual</a:t>
            </a:r>
            <a:r>
              <a:rPr dirty="0" spc="-45"/>
              <a:t> </a:t>
            </a:r>
            <a:r>
              <a:rPr dirty="0"/>
              <a:t>seeking</a:t>
            </a:r>
            <a:r>
              <a:rPr dirty="0" spc="-80"/>
              <a:t> </a:t>
            </a:r>
            <a:r>
              <a:rPr dirty="0" spc="-10"/>
              <a:t>help.</a:t>
            </a:r>
          </a:p>
          <a:p>
            <a:pPr marL="276225" marR="325120" indent="-264160">
              <a:lnSpc>
                <a:spcPts val="1730"/>
              </a:lnSpc>
              <a:spcBef>
                <a:spcPts val="1035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pc="-10"/>
              <a:t>Confidential:</a:t>
            </a:r>
            <a:r>
              <a:rPr dirty="0" spc="-60"/>
              <a:t> </a:t>
            </a:r>
            <a:r>
              <a:rPr dirty="0"/>
              <a:t>These</a:t>
            </a:r>
            <a:r>
              <a:rPr dirty="0" spc="-30"/>
              <a:t> </a:t>
            </a:r>
            <a:r>
              <a:rPr dirty="0"/>
              <a:t>services</a:t>
            </a:r>
            <a:r>
              <a:rPr dirty="0" spc="-30"/>
              <a:t> </a:t>
            </a:r>
            <a:r>
              <a:rPr dirty="0"/>
              <a:t>are</a:t>
            </a:r>
            <a:r>
              <a:rPr dirty="0" spc="-10"/>
              <a:t> confidential;</a:t>
            </a:r>
            <a:r>
              <a:rPr dirty="0" spc="-40"/>
              <a:t> </a:t>
            </a:r>
            <a:r>
              <a:rPr dirty="0" spc="-10"/>
              <a:t>staff </a:t>
            </a:r>
            <a:r>
              <a:rPr dirty="0"/>
              <a:t>offers</a:t>
            </a:r>
            <a:r>
              <a:rPr dirty="0" spc="-30"/>
              <a:t> </a:t>
            </a:r>
            <a:r>
              <a:rPr dirty="0"/>
              <a:t>more</a:t>
            </a:r>
            <a:r>
              <a:rPr dirty="0" spc="-30"/>
              <a:t> </a:t>
            </a:r>
            <a:r>
              <a:rPr dirty="0"/>
              <a:t>details</a:t>
            </a:r>
            <a:r>
              <a:rPr dirty="0" spc="-50"/>
              <a:t> </a:t>
            </a:r>
            <a:r>
              <a:rPr dirty="0"/>
              <a:t>in</a:t>
            </a:r>
            <a:r>
              <a:rPr dirty="0" spc="-50"/>
              <a:t> </a:t>
            </a:r>
            <a:r>
              <a:rPr dirty="0"/>
              <a:t>your</a:t>
            </a:r>
            <a:r>
              <a:rPr dirty="0" spc="-15"/>
              <a:t> </a:t>
            </a:r>
            <a:r>
              <a:rPr dirty="0"/>
              <a:t>first</a:t>
            </a:r>
            <a:r>
              <a:rPr dirty="0" spc="-35"/>
              <a:t> </a:t>
            </a:r>
            <a:r>
              <a:rPr dirty="0" spc="-10"/>
              <a:t>meeting.</a:t>
            </a:r>
          </a:p>
          <a:p>
            <a:pPr marL="276225" marR="73660" indent="-264160">
              <a:lnSpc>
                <a:spcPts val="1730"/>
              </a:lnSpc>
              <a:spcBef>
                <a:spcPts val="990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/>
              <a:t>Flexible:</a:t>
            </a:r>
            <a:r>
              <a:rPr dirty="0" spc="-60"/>
              <a:t> </a:t>
            </a:r>
            <a:r>
              <a:rPr dirty="0"/>
              <a:t>Services</a:t>
            </a:r>
            <a:r>
              <a:rPr dirty="0" spc="-50"/>
              <a:t> </a:t>
            </a:r>
            <a:r>
              <a:rPr dirty="0"/>
              <a:t>are</a:t>
            </a:r>
            <a:r>
              <a:rPr dirty="0" spc="-35"/>
              <a:t> </a:t>
            </a:r>
            <a:r>
              <a:rPr dirty="0"/>
              <a:t>available</a:t>
            </a:r>
            <a:r>
              <a:rPr dirty="0" spc="-65"/>
              <a:t> </a:t>
            </a:r>
            <a:r>
              <a:rPr dirty="0"/>
              <a:t>virtually</a:t>
            </a:r>
            <a:r>
              <a:rPr dirty="0" spc="-65"/>
              <a:t> </a:t>
            </a:r>
            <a:r>
              <a:rPr dirty="0"/>
              <a:t>or</a:t>
            </a:r>
            <a:r>
              <a:rPr dirty="0" spc="-30"/>
              <a:t> </a:t>
            </a:r>
            <a:r>
              <a:rPr dirty="0"/>
              <a:t>in</a:t>
            </a:r>
            <a:r>
              <a:rPr dirty="0" spc="-55"/>
              <a:t> </a:t>
            </a:r>
            <a:r>
              <a:rPr dirty="0" spc="-10"/>
              <a:t>person,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/>
              <a:t>at</a:t>
            </a:r>
            <a:r>
              <a:rPr dirty="0" spc="-20"/>
              <a:t> </a:t>
            </a:r>
            <a:r>
              <a:rPr dirty="0"/>
              <a:t>various</a:t>
            </a:r>
            <a:r>
              <a:rPr dirty="0" spc="-30"/>
              <a:t> </a:t>
            </a:r>
            <a:r>
              <a:rPr dirty="0"/>
              <a:t>times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20"/>
              <a:t>day.</a:t>
            </a:r>
          </a:p>
          <a:p>
            <a:pPr marL="276225" indent="-264160">
              <a:lnSpc>
                <a:spcPct val="100000"/>
              </a:lnSpc>
              <a:spcBef>
                <a:spcPts val="775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/>
              <a:t>Bilingual:</a:t>
            </a:r>
            <a:r>
              <a:rPr dirty="0" spc="-95"/>
              <a:t> </a:t>
            </a:r>
            <a:r>
              <a:rPr dirty="0" spc="-10"/>
              <a:t>Spanish-</a:t>
            </a:r>
            <a:r>
              <a:rPr dirty="0"/>
              <a:t>speaking</a:t>
            </a:r>
            <a:r>
              <a:rPr dirty="0" spc="-90"/>
              <a:t> </a:t>
            </a:r>
            <a:r>
              <a:rPr dirty="0"/>
              <a:t>counselors</a:t>
            </a:r>
            <a:r>
              <a:rPr dirty="0" spc="-80"/>
              <a:t> </a:t>
            </a:r>
            <a:r>
              <a:rPr dirty="0"/>
              <a:t>are</a:t>
            </a:r>
            <a:r>
              <a:rPr dirty="0" spc="-60"/>
              <a:t> </a:t>
            </a:r>
            <a:r>
              <a:rPr dirty="0" spc="-10"/>
              <a:t>available.</a:t>
            </a:r>
          </a:p>
        </p:txBody>
      </p:sp>
      <p:grpSp>
        <p:nvGrpSpPr>
          <p:cNvPr id="7" name="object 7" descr=""/>
          <p:cNvGrpSpPr/>
          <p:nvPr/>
        </p:nvGrpSpPr>
        <p:grpSpPr>
          <a:xfrm>
            <a:off x="5844318" y="1079211"/>
            <a:ext cx="6221095" cy="5711825"/>
            <a:chOff x="5844318" y="1079211"/>
            <a:chExt cx="6221095" cy="5711825"/>
          </a:xfrm>
        </p:grpSpPr>
        <p:sp>
          <p:nvSpPr>
            <p:cNvPr id="8" name="object 8" descr=""/>
            <p:cNvSpPr/>
            <p:nvPr/>
          </p:nvSpPr>
          <p:spPr>
            <a:xfrm>
              <a:off x="6014454" y="1624575"/>
              <a:ext cx="1005840" cy="1005840"/>
            </a:xfrm>
            <a:custGeom>
              <a:avLst/>
              <a:gdLst/>
              <a:ahLst/>
              <a:cxnLst/>
              <a:rect l="l" t="t" r="r" b="b"/>
              <a:pathLst>
                <a:path w="1005840" h="1005839">
                  <a:moveTo>
                    <a:pt x="993686" y="613236"/>
                  </a:moveTo>
                  <a:lnTo>
                    <a:pt x="980813" y="659997"/>
                  </a:lnTo>
                  <a:lnTo>
                    <a:pt x="963870" y="704508"/>
                  </a:lnTo>
                  <a:lnTo>
                    <a:pt x="943109" y="746609"/>
                  </a:lnTo>
                  <a:lnTo>
                    <a:pt x="918780" y="786140"/>
                  </a:lnTo>
                  <a:lnTo>
                    <a:pt x="891137" y="822942"/>
                  </a:lnTo>
                  <a:lnTo>
                    <a:pt x="860431" y="856857"/>
                  </a:lnTo>
                  <a:lnTo>
                    <a:pt x="826913" y="887723"/>
                  </a:lnTo>
                  <a:lnTo>
                    <a:pt x="790837" y="915382"/>
                  </a:lnTo>
                  <a:lnTo>
                    <a:pt x="752454" y="939675"/>
                  </a:lnTo>
                  <a:lnTo>
                    <a:pt x="712016" y="960442"/>
                  </a:lnTo>
                  <a:lnTo>
                    <a:pt x="669775" y="977523"/>
                  </a:lnTo>
                  <a:lnTo>
                    <a:pt x="625982" y="990760"/>
                  </a:lnTo>
                  <a:lnTo>
                    <a:pt x="580890" y="999992"/>
                  </a:lnTo>
                  <a:lnTo>
                    <a:pt x="534751" y="1005061"/>
                  </a:lnTo>
                  <a:lnTo>
                    <a:pt x="487817" y="1005806"/>
                  </a:lnTo>
                  <a:lnTo>
                    <a:pt x="440339" y="1002069"/>
                  </a:lnTo>
                  <a:lnTo>
                    <a:pt x="392570" y="993690"/>
                  </a:lnTo>
                  <a:lnTo>
                    <a:pt x="345808" y="980817"/>
                  </a:lnTo>
                  <a:lnTo>
                    <a:pt x="301298" y="963874"/>
                  </a:lnTo>
                  <a:lnTo>
                    <a:pt x="259197" y="943113"/>
                  </a:lnTo>
                  <a:lnTo>
                    <a:pt x="219666" y="918784"/>
                  </a:lnTo>
                  <a:lnTo>
                    <a:pt x="182863" y="891140"/>
                  </a:lnTo>
                  <a:lnTo>
                    <a:pt x="148949" y="860434"/>
                  </a:lnTo>
                  <a:lnTo>
                    <a:pt x="118083" y="826917"/>
                  </a:lnTo>
                  <a:lnTo>
                    <a:pt x="90423" y="790840"/>
                  </a:lnTo>
                  <a:lnTo>
                    <a:pt x="66130" y="752456"/>
                  </a:lnTo>
                  <a:lnTo>
                    <a:pt x="45364" y="712018"/>
                  </a:lnTo>
                  <a:lnTo>
                    <a:pt x="28282" y="669775"/>
                  </a:lnTo>
                  <a:lnTo>
                    <a:pt x="15046" y="625982"/>
                  </a:lnTo>
                  <a:lnTo>
                    <a:pt x="5814" y="580889"/>
                  </a:lnTo>
                  <a:lnTo>
                    <a:pt x="745" y="534748"/>
                  </a:lnTo>
                  <a:lnTo>
                    <a:pt x="0" y="487812"/>
                  </a:lnTo>
                  <a:lnTo>
                    <a:pt x="3737" y="440332"/>
                  </a:lnTo>
                  <a:lnTo>
                    <a:pt x="12116" y="392561"/>
                  </a:lnTo>
                  <a:lnTo>
                    <a:pt x="24988" y="345800"/>
                  </a:lnTo>
                  <a:lnTo>
                    <a:pt x="41931" y="301289"/>
                  </a:lnTo>
                  <a:lnTo>
                    <a:pt x="62692" y="259188"/>
                  </a:lnTo>
                  <a:lnTo>
                    <a:pt x="87020" y="219657"/>
                  </a:lnTo>
                  <a:lnTo>
                    <a:pt x="114662" y="182855"/>
                  </a:lnTo>
                  <a:lnTo>
                    <a:pt x="145368" y="148941"/>
                  </a:lnTo>
                  <a:lnTo>
                    <a:pt x="178884" y="118075"/>
                  </a:lnTo>
                  <a:lnTo>
                    <a:pt x="214960" y="90416"/>
                  </a:lnTo>
                  <a:lnTo>
                    <a:pt x="253342" y="66124"/>
                  </a:lnTo>
                  <a:lnTo>
                    <a:pt x="293780" y="45358"/>
                  </a:lnTo>
                  <a:lnTo>
                    <a:pt x="336021" y="28277"/>
                  </a:lnTo>
                  <a:lnTo>
                    <a:pt x="379814" y="15042"/>
                  </a:lnTo>
                  <a:lnTo>
                    <a:pt x="424906" y="5810"/>
                  </a:lnTo>
                  <a:lnTo>
                    <a:pt x="471046" y="743"/>
                  </a:lnTo>
                  <a:lnTo>
                    <a:pt x="517981" y="0"/>
                  </a:lnTo>
                  <a:lnTo>
                    <a:pt x="565461" y="3738"/>
                  </a:lnTo>
                  <a:lnTo>
                    <a:pt x="613232" y="12120"/>
                  </a:lnTo>
                  <a:lnTo>
                    <a:pt x="659993" y="24992"/>
                  </a:lnTo>
                  <a:lnTo>
                    <a:pt x="704504" y="41935"/>
                  </a:lnTo>
                  <a:lnTo>
                    <a:pt x="746605" y="62696"/>
                  </a:lnTo>
                  <a:lnTo>
                    <a:pt x="786136" y="87024"/>
                  </a:lnTo>
                  <a:lnTo>
                    <a:pt x="822938" y="114666"/>
                  </a:lnTo>
                  <a:lnTo>
                    <a:pt x="856853" y="145372"/>
                  </a:lnTo>
                  <a:lnTo>
                    <a:pt x="887719" y="178888"/>
                  </a:lnTo>
                  <a:lnTo>
                    <a:pt x="915378" y="214964"/>
                  </a:lnTo>
                  <a:lnTo>
                    <a:pt x="939671" y="253346"/>
                  </a:lnTo>
                  <a:lnTo>
                    <a:pt x="960438" y="293784"/>
                  </a:lnTo>
                  <a:lnTo>
                    <a:pt x="977519" y="336025"/>
                  </a:lnTo>
                  <a:lnTo>
                    <a:pt x="990756" y="379818"/>
                  </a:lnTo>
                  <a:lnTo>
                    <a:pt x="999988" y="424910"/>
                  </a:lnTo>
                  <a:lnTo>
                    <a:pt x="1005057" y="471050"/>
                  </a:lnTo>
                  <a:lnTo>
                    <a:pt x="1005802" y="517985"/>
                  </a:lnTo>
                  <a:lnTo>
                    <a:pt x="1002065" y="565465"/>
                  </a:lnTo>
                  <a:lnTo>
                    <a:pt x="993686" y="613236"/>
                  </a:lnTo>
                  <a:close/>
                </a:path>
              </a:pathLst>
            </a:custGeom>
            <a:ln w="9525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070499" y="1680621"/>
              <a:ext cx="894080" cy="894080"/>
            </a:xfrm>
            <a:custGeom>
              <a:avLst/>
              <a:gdLst/>
              <a:ahLst/>
              <a:cxnLst/>
              <a:rect l="l" t="t" r="r" b="b"/>
              <a:pathLst>
                <a:path w="894079" h="894080">
                  <a:moveTo>
                    <a:pt x="449078" y="0"/>
                  </a:moveTo>
                  <a:lnTo>
                    <a:pt x="402076" y="2216"/>
                  </a:lnTo>
                  <a:lnTo>
                    <a:pt x="356096" y="9292"/>
                  </a:lnTo>
                  <a:lnTo>
                    <a:pt x="311464" y="21020"/>
                  </a:lnTo>
                  <a:lnTo>
                    <a:pt x="268507" y="37195"/>
                  </a:lnTo>
                  <a:lnTo>
                    <a:pt x="227550" y="57610"/>
                  </a:lnTo>
                  <a:lnTo>
                    <a:pt x="188918" y="82060"/>
                  </a:lnTo>
                  <a:lnTo>
                    <a:pt x="152937" y="110338"/>
                  </a:lnTo>
                  <a:lnTo>
                    <a:pt x="119933" y="142238"/>
                  </a:lnTo>
                  <a:lnTo>
                    <a:pt x="90232" y="177555"/>
                  </a:lnTo>
                  <a:lnTo>
                    <a:pt x="64159" y="216082"/>
                  </a:lnTo>
                  <a:lnTo>
                    <a:pt x="42040" y="257613"/>
                  </a:lnTo>
                  <a:lnTo>
                    <a:pt x="24200" y="301942"/>
                  </a:lnTo>
                  <a:lnTo>
                    <a:pt x="10966" y="348863"/>
                  </a:lnTo>
                  <a:lnTo>
                    <a:pt x="2847" y="396931"/>
                  </a:lnTo>
                  <a:lnTo>
                    <a:pt x="0" y="444629"/>
                  </a:lnTo>
                  <a:lnTo>
                    <a:pt x="2216" y="491631"/>
                  </a:lnTo>
                  <a:lnTo>
                    <a:pt x="9292" y="537610"/>
                  </a:lnTo>
                  <a:lnTo>
                    <a:pt x="21020" y="582241"/>
                  </a:lnTo>
                  <a:lnTo>
                    <a:pt x="37195" y="625199"/>
                  </a:lnTo>
                  <a:lnTo>
                    <a:pt x="57610" y="666157"/>
                  </a:lnTo>
                  <a:lnTo>
                    <a:pt x="82060" y="704789"/>
                  </a:lnTo>
                  <a:lnTo>
                    <a:pt x="110338" y="740771"/>
                  </a:lnTo>
                  <a:lnTo>
                    <a:pt x="142238" y="773775"/>
                  </a:lnTo>
                  <a:lnTo>
                    <a:pt x="177555" y="803477"/>
                  </a:lnTo>
                  <a:lnTo>
                    <a:pt x="216082" y="829551"/>
                  </a:lnTo>
                  <a:lnTo>
                    <a:pt x="257613" y="851671"/>
                  </a:lnTo>
                  <a:lnTo>
                    <a:pt x="301942" y="869511"/>
                  </a:lnTo>
                  <a:lnTo>
                    <a:pt x="348863" y="882745"/>
                  </a:lnTo>
                  <a:lnTo>
                    <a:pt x="396931" y="890864"/>
                  </a:lnTo>
                  <a:lnTo>
                    <a:pt x="444629" y="893712"/>
                  </a:lnTo>
                  <a:lnTo>
                    <a:pt x="491631" y="891495"/>
                  </a:lnTo>
                  <a:lnTo>
                    <a:pt x="537610" y="884420"/>
                  </a:lnTo>
                  <a:lnTo>
                    <a:pt x="582241" y="872691"/>
                  </a:lnTo>
                  <a:lnTo>
                    <a:pt x="625199" y="856517"/>
                  </a:lnTo>
                  <a:lnTo>
                    <a:pt x="666157" y="836101"/>
                  </a:lnTo>
                  <a:lnTo>
                    <a:pt x="704789" y="811652"/>
                  </a:lnTo>
                  <a:lnTo>
                    <a:pt x="740771" y="783374"/>
                  </a:lnTo>
                  <a:lnTo>
                    <a:pt x="773775" y="751473"/>
                  </a:lnTo>
                  <a:lnTo>
                    <a:pt x="803477" y="716157"/>
                  </a:lnTo>
                  <a:lnTo>
                    <a:pt x="829551" y="677630"/>
                  </a:lnTo>
                  <a:lnTo>
                    <a:pt x="851671" y="636099"/>
                  </a:lnTo>
                  <a:lnTo>
                    <a:pt x="869511" y="591770"/>
                  </a:lnTo>
                  <a:lnTo>
                    <a:pt x="882745" y="544849"/>
                  </a:lnTo>
                  <a:lnTo>
                    <a:pt x="890864" y="496780"/>
                  </a:lnTo>
                  <a:lnTo>
                    <a:pt x="893712" y="449082"/>
                  </a:lnTo>
                  <a:lnTo>
                    <a:pt x="891495" y="402080"/>
                  </a:lnTo>
                  <a:lnTo>
                    <a:pt x="884420" y="356101"/>
                  </a:lnTo>
                  <a:lnTo>
                    <a:pt x="872691" y="311470"/>
                  </a:lnTo>
                  <a:lnTo>
                    <a:pt x="856517" y="268513"/>
                  </a:lnTo>
                  <a:lnTo>
                    <a:pt x="836101" y="227555"/>
                  </a:lnTo>
                  <a:lnTo>
                    <a:pt x="811652" y="188922"/>
                  </a:lnTo>
                  <a:lnTo>
                    <a:pt x="783374" y="152941"/>
                  </a:lnTo>
                  <a:lnTo>
                    <a:pt x="751473" y="119936"/>
                  </a:lnTo>
                  <a:lnTo>
                    <a:pt x="716157" y="90234"/>
                  </a:lnTo>
                  <a:lnTo>
                    <a:pt x="677630" y="64160"/>
                  </a:lnTo>
                  <a:lnTo>
                    <a:pt x="636099" y="42040"/>
                  </a:lnTo>
                  <a:lnTo>
                    <a:pt x="591770" y="24201"/>
                  </a:lnTo>
                  <a:lnTo>
                    <a:pt x="544849" y="10966"/>
                  </a:lnTo>
                  <a:lnTo>
                    <a:pt x="496778" y="2847"/>
                  </a:lnTo>
                  <a:lnTo>
                    <a:pt x="449078" y="0"/>
                  </a:lnTo>
                  <a:close/>
                </a:path>
              </a:pathLst>
            </a:custGeom>
            <a:solidFill>
              <a:srgbClr val="F7AC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070499" y="1680621"/>
              <a:ext cx="894080" cy="894080"/>
            </a:xfrm>
            <a:custGeom>
              <a:avLst/>
              <a:gdLst/>
              <a:ahLst/>
              <a:cxnLst/>
              <a:rect l="l" t="t" r="r" b="b"/>
              <a:pathLst>
                <a:path w="894079" h="894080">
                  <a:moveTo>
                    <a:pt x="882745" y="544849"/>
                  </a:moveTo>
                  <a:lnTo>
                    <a:pt x="869511" y="591770"/>
                  </a:lnTo>
                  <a:lnTo>
                    <a:pt x="851671" y="636099"/>
                  </a:lnTo>
                  <a:lnTo>
                    <a:pt x="829551" y="677630"/>
                  </a:lnTo>
                  <a:lnTo>
                    <a:pt x="803477" y="716157"/>
                  </a:lnTo>
                  <a:lnTo>
                    <a:pt x="773775" y="751473"/>
                  </a:lnTo>
                  <a:lnTo>
                    <a:pt x="740771" y="783374"/>
                  </a:lnTo>
                  <a:lnTo>
                    <a:pt x="704789" y="811652"/>
                  </a:lnTo>
                  <a:lnTo>
                    <a:pt x="666157" y="836101"/>
                  </a:lnTo>
                  <a:lnTo>
                    <a:pt x="625199" y="856517"/>
                  </a:lnTo>
                  <a:lnTo>
                    <a:pt x="582241" y="872691"/>
                  </a:lnTo>
                  <a:lnTo>
                    <a:pt x="537610" y="884420"/>
                  </a:lnTo>
                  <a:lnTo>
                    <a:pt x="491631" y="891495"/>
                  </a:lnTo>
                  <a:lnTo>
                    <a:pt x="444629" y="893712"/>
                  </a:lnTo>
                  <a:lnTo>
                    <a:pt x="396931" y="890864"/>
                  </a:lnTo>
                  <a:lnTo>
                    <a:pt x="348863" y="882745"/>
                  </a:lnTo>
                  <a:lnTo>
                    <a:pt x="301942" y="869511"/>
                  </a:lnTo>
                  <a:lnTo>
                    <a:pt x="257613" y="851671"/>
                  </a:lnTo>
                  <a:lnTo>
                    <a:pt x="216082" y="829551"/>
                  </a:lnTo>
                  <a:lnTo>
                    <a:pt x="177555" y="803477"/>
                  </a:lnTo>
                  <a:lnTo>
                    <a:pt x="142238" y="773775"/>
                  </a:lnTo>
                  <a:lnTo>
                    <a:pt x="110338" y="740771"/>
                  </a:lnTo>
                  <a:lnTo>
                    <a:pt x="82060" y="704789"/>
                  </a:lnTo>
                  <a:lnTo>
                    <a:pt x="57610" y="666157"/>
                  </a:lnTo>
                  <a:lnTo>
                    <a:pt x="37195" y="625199"/>
                  </a:lnTo>
                  <a:lnTo>
                    <a:pt x="21020" y="582241"/>
                  </a:lnTo>
                  <a:lnTo>
                    <a:pt x="9292" y="537610"/>
                  </a:lnTo>
                  <a:lnTo>
                    <a:pt x="2216" y="491631"/>
                  </a:lnTo>
                  <a:lnTo>
                    <a:pt x="0" y="444629"/>
                  </a:lnTo>
                  <a:lnTo>
                    <a:pt x="2847" y="396931"/>
                  </a:lnTo>
                  <a:lnTo>
                    <a:pt x="10966" y="348863"/>
                  </a:lnTo>
                  <a:lnTo>
                    <a:pt x="24200" y="301942"/>
                  </a:lnTo>
                  <a:lnTo>
                    <a:pt x="42040" y="257613"/>
                  </a:lnTo>
                  <a:lnTo>
                    <a:pt x="64159" y="216082"/>
                  </a:lnTo>
                  <a:lnTo>
                    <a:pt x="90232" y="177555"/>
                  </a:lnTo>
                  <a:lnTo>
                    <a:pt x="119933" y="142238"/>
                  </a:lnTo>
                  <a:lnTo>
                    <a:pt x="152937" y="110338"/>
                  </a:lnTo>
                  <a:lnTo>
                    <a:pt x="188918" y="82060"/>
                  </a:lnTo>
                  <a:lnTo>
                    <a:pt x="227550" y="57610"/>
                  </a:lnTo>
                  <a:lnTo>
                    <a:pt x="268507" y="37195"/>
                  </a:lnTo>
                  <a:lnTo>
                    <a:pt x="311464" y="21020"/>
                  </a:lnTo>
                  <a:lnTo>
                    <a:pt x="356096" y="9292"/>
                  </a:lnTo>
                  <a:lnTo>
                    <a:pt x="402076" y="2216"/>
                  </a:lnTo>
                  <a:lnTo>
                    <a:pt x="449078" y="0"/>
                  </a:lnTo>
                  <a:lnTo>
                    <a:pt x="496778" y="2847"/>
                  </a:lnTo>
                  <a:lnTo>
                    <a:pt x="544849" y="10966"/>
                  </a:lnTo>
                  <a:lnTo>
                    <a:pt x="591770" y="24201"/>
                  </a:lnTo>
                  <a:lnTo>
                    <a:pt x="636099" y="42040"/>
                  </a:lnTo>
                  <a:lnTo>
                    <a:pt x="677630" y="64160"/>
                  </a:lnTo>
                  <a:lnTo>
                    <a:pt x="716157" y="90234"/>
                  </a:lnTo>
                  <a:lnTo>
                    <a:pt x="751473" y="119936"/>
                  </a:lnTo>
                  <a:lnTo>
                    <a:pt x="783374" y="152941"/>
                  </a:lnTo>
                  <a:lnTo>
                    <a:pt x="811652" y="188922"/>
                  </a:lnTo>
                  <a:lnTo>
                    <a:pt x="836101" y="227555"/>
                  </a:lnTo>
                  <a:lnTo>
                    <a:pt x="856517" y="268513"/>
                  </a:lnTo>
                  <a:lnTo>
                    <a:pt x="872691" y="311470"/>
                  </a:lnTo>
                  <a:lnTo>
                    <a:pt x="884420" y="356101"/>
                  </a:lnTo>
                  <a:lnTo>
                    <a:pt x="891495" y="402080"/>
                  </a:lnTo>
                  <a:lnTo>
                    <a:pt x="893712" y="449082"/>
                  </a:lnTo>
                  <a:lnTo>
                    <a:pt x="890864" y="496780"/>
                  </a:lnTo>
                  <a:lnTo>
                    <a:pt x="882745" y="544849"/>
                  </a:lnTo>
                  <a:close/>
                </a:path>
              </a:pathLst>
            </a:custGeom>
            <a:ln w="47625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70499" y="1680618"/>
              <a:ext cx="894080" cy="894080"/>
            </a:xfrm>
            <a:custGeom>
              <a:avLst/>
              <a:gdLst/>
              <a:ahLst/>
              <a:cxnLst/>
              <a:rect l="l" t="t" r="r" b="b"/>
              <a:pathLst>
                <a:path w="894079" h="894080">
                  <a:moveTo>
                    <a:pt x="449078" y="0"/>
                  </a:moveTo>
                  <a:lnTo>
                    <a:pt x="402076" y="2215"/>
                  </a:lnTo>
                  <a:lnTo>
                    <a:pt x="356096" y="9290"/>
                  </a:lnTo>
                  <a:lnTo>
                    <a:pt x="311464" y="21018"/>
                  </a:lnTo>
                  <a:lnTo>
                    <a:pt x="268507" y="37193"/>
                  </a:lnTo>
                  <a:lnTo>
                    <a:pt x="227550" y="57609"/>
                  </a:lnTo>
                  <a:lnTo>
                    <a:pt x="188918" y="82059"/>
                  </a:lnTo>
                  <a:lnTo>
                    <a:pt x="152937" y="110338"/>
                  </a:lnTo>
                  <a:lnTo>
                    <a:pt x="119933" y="142239"/>
                  </a:lnTo>
                  <a:lnTo>
                    <a:pt x="90232" y="177557"/>
                  </a:lnTo>
                  <a:lnTo>
                    <a:pt x="64159" y="216084"/>
                  </a:lnTo>
                  <a:lnTo>
                    <a:pt x="42040" y="257616"/>
                  </a:lnTo>
                  <a:lnTo>
                    <a:pt x="24200" y="301945"/>
                  </a:lnTo>
                  <a:lnTo>
                    <a:pt x="10966" y="348866"/>
                  </a:lnTo>
                  <a:lnTo>
                    <a:pt x="2847" y="396935"/>
                  </a:lnTo>
                  <a:lnTo>
                    <a:pt x="0" y="444633"/>
                  </a:lnTo>
                  <a:lnTo>
                    <a:pt x="2216" y="491634"/>
                  </a:lnTo>
                  <a:lnTo>
                    <a:pt x="9292" y="537612"/>
                  </a:lnTo>
                  <a:lnTo>
                    <a:pt x="21020" y="582242"/>
                  </a:lnTo>
                  <a:lnTo>
                    <a:pt x="37195" y="625199"/>
                  </a:lnTo>
                  <a:lnTo>
                    <a:pt x="57610" y="666156"/>
                  </a:lnTo>
                  <a:lnTo>
                    <a:pt x="82060" y="704788"/>
                  </a:lnTo>
                  <a:lnTo>
                    <a:pt x="110338" y="740769"/>
                  </a:lnTo>
                  <a:lnTo>
                    <a:pt x="142238" y="773774"/>
                  </a:lnTo>
                  <a:lnTo>
                    <a:pt x="177555" y="803476"/>
                  </a:lnTo>
                  <a:lnTo>
                    <a:pt x="216082" y="829550"/>
                  </a:lnTo>
                  <a:lnTo>
                    <a:pt x="257613" y="851671"/>
                  </a:lnTo>
                  <a:lnTo>
                    <a:pt x="301942" y="869512"/>
                  </a:lnTo>
                  <a:lnTo>
                    <a:pt x="348863" y="882749"/>
                  </a:lnTo>
                  <a:lnTo>
                    <a:pt x="396931" y="890868"/>
                  </a:lnTo>
                  <a:lnTo>
                    <a:pt x="444629" y="893715"/>
                  </a:lnTo>
                  <a:lnTo>
                    <a:pt x="491631" y="891498"/>
                  </a:lnTo>
                  <a:lnTo>
                    <a:pt x="537610" y="884421"/>
                  </a:lnTo>
                  <a:lnTo>
                    <a:pt x="582241" y="872692"/>
                  </a:lnTo>
                  <a:lnTo>
                    <a:pt x="625199" y="856517"/>
                  </a:lnTo>
                  <a:lnTo>
                    <a:pt x="666157" y="836101"/>
                  </a:lnTo>
                  <a:lnTo>
                    <a:pt x="704789" y="811650"/>
                  </a:lnTo>
                  <a:lnTo>
                    <a:pt x="740771" y="783372"/>
                  </a:lnTo>
                  <a:lnTo>
                    <a:pt x="773775" y="751471"/>
                  </a:lnTo>
                  <a:lnTo>
                    <a:pt x="803477" y="716155"/>
                  </a:lnTo>
                  <a:lnTo>
                    <a:pt x="829551" y="677629"/>
                  </a:lnTo>
                  <a:lnTo>
                    <a:pt x="851671" y="636099"/>
                  </a:lnTo>
                  <a:lnTo>
                    <a:pt x="869511" y="591771"/>
                  </a:lnTo>
                  <a:lnTo>
                    <a:pt x="882745" y="544853"/>
                  </a:lnTo>
                  <a:lnTo>
                    <a:pt x="890864" y="496782"/>
                  </a:lnTo>
                  <a:lnTo>
                    <a:pt x="893712" y="449082"/>
                  </a:lnTo>
                  <a:lnTo>
                    <a:pt x="891495" y="402079"/>
                  </a:lnTo>
                  <a:lnTo>
                    <a:pt x="884420" y="356099"/>
                  </a:lnTo>
                  <a:lnTo>
                    <a:pt x="872691" y="311468"/>
                  </a:lnTo>
                  <a:lnTo>
                    <a:pt x="856517" y="268511"/>
                  </a:lnTo>
                  <a:lnTo>
                    <a:pt x="836101" y="227553"/>
                  </a:lnTo>
                  <a:lnTo>
                    <a:pt x="811652" y="188922"/>
                  </a:lnTo>
                  <a:lnTo>
                    <a:pt x="783374" y="152941"/>
                  </a:lnTo>
                  <a:lnTo>
                    <a:pt x="751473" y="119937"/>
                  </a:lnTo>
                  <a:lnTo>
                    <a:pt x="716157" y="90236"/>
                  </a:lnTo>
                  <a:lnTo>
                    <a:pt x="677630" y="64163"/>
                  </a:lnTo>
                  <a:lnTo>
                    <a:pt x="636099" y="42044"/>
                  </a:lnTo>
                  <a:lnTo>
                    <a:pt x="591770" y="24204"/>
                  </a:lnTo>
                  <a:lnTo>
                    <a:pt x="544849" y="10970"/>
                  </a:lnTo>
                  <a:lnTo>
                    <a:pt x="496778" y="2849"/>
                  </a:lnTo>
                  <a:lnTo>
                    <a:pt x="449078" y="0"/>
                  </a:lnTo>
                  <a:close/>
                </a:path>
              </a:pathLst>
            </a:custGeom>
            <a:solidFill>
              <a:srgbClr val="F7AC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070499" y="1680618"/>
              <a:ext cx="894080" cy="894080"/>
            </a:xfrm>
            <a:custGeom>
              <a:avLst/>
              <a:gdLst/>
              <a:ahLst/>
              <a:cxnLst/>
              <a:rect l="l" t="t" r="r" b="b"/>
              <a:pathLst>
                <a:path w="894079" h="894080">
                  <a:moveTo>
                    <a:pt x="882745" y="544853"/>
                  </a:moveTo>
                  <a:lnTo>
                    <a:pt x="869511" y="591771"/>
                  </a:lnTo>
                  <a:lnTo>
                    <a:pt x="851671" y="636099"/>
                  </a:lnTo>
                  <a:lnTo>
                    <a:pt x="829551" y="677629"/>
                  </a:lnTo>
                  <a:lnTo>
                    <a:pt x="803477" y="716155"/>
                  </a:lnTo>
                  <a:lnTo>
                    <a:pt x="773775" y="751471"/>
                  </a:lnTo>
                  <a:lnTo>
                    <a:pt x="740771" y="783372"/>
                  </a:lnTo>
                  <a:lnTo>
                    <a:pt x="704789" y="811650"/>
                  </a:lnTo>
                  <a:lnTo>
                    <a:pt x="666157" y="836101"/>
                  </a:lnTo>
                  <a:lnTo>
                    <a:pt x="625199" y="856517"/>
                  </a:lnTo>
                  <a:lnTo>
                    <a:pt x="582241" y="872692"/>
                  </a:lnTo>
                  <a:lnTo>
                    <a:pt x="537610" y="884421"/>
                  </a:lnTo>
                  <a:lnTo>
                    <a:pt x="491631" y="891498"/>
                  </a:lnTo>
                  <a:lnTo>
                    <a:pt x="444629" y="893715"/>
                  </a:lnTo>
                  <a:lnTo>
                    <a:pt x="396931" y="890868"/>
                  </a:lnTo>
                  <a:lnTo>
                    <a:pt x="348863" y="882749"/>
                  </a:lnTo>
                  <a:lnTo>
                    <a:pt x="301942" y="869512"/>
                  </a:lnTo>
                  <a:lnTo>
                    <a:pt x="257613" y="851671"/>
                  </a:lnTo>
                  <a:lnTo>
                    <a:pt x="216082" y="829550"/>
                  </a:lnTo>
                  <a:lnTo>
                    <a:pt x="177555" y="803476"/>
                  </a:lnTo>
                  <a:lnTo>
                    <a:pt x="142238" y="773774"/>
                  </a:lnTo>
                  <a:lnTo>
                    <a:pt x="110338" y="740769"/>
                  </a:lnTo>
                  <a:lnTo>
                    <a:pt x="82060" y="704788"/>
                  </a:lnTo>
                  <a:lnTo>
                    <a:pt x="57610" y="666156"/>
                  </a:lnTo>
                  <a:lnTo>
                    <a:pt x="37195" y="625199"/>
                  </a:lnTo>
                  <a:lnTo>
                    <a:pt x="21020" y="582242"/>
                  </a:lnTo>
                  <a:lnTo>
                    <a:pt x="9292" y="537612"/>
                  </a:lnTo>
                  <a:lnTo>
                    <a:pt x="2216" y="491634"/>
                  </a:lnTo>
                  <a:lnTo>
                    <a:pt x="0" y="444633"/>
                  </a:lnTo>
                  <a:lnTo>
                    <a:pt x="2847" y="396935"/>
                  </a:lnTo>
                  <a:lnTo>
                    <a:pt x="10966" y="348866"/>
                  </a:lnTo>
                  <a:lnTo>
                    <a:pt x="24200" y="301945"/>
                  </a:lnTo>
                  <a:lnTo>
                    <a:pt x="42040" y="257616"/>
                  </a:lnTo>
                  <a:lnTo>
                    <a:pt x="64159" y="216084"/>
                  </a:lnTo>
                  <a:lnTo>
                    <a:pt x="90232" y="177557"/>
                  </a:lnTo>
                  <a:lnTo>
                    <a:pt x="119933" y="142239"/>
                  </a:lnTo>
                  <a:lnTo>
                    <a:pt x="152937" y="110338"/>
                  </a:lnTo>
                  <a:lnTo>
                    <a:pt x="188918" y="82059"/>
                  </a:lnTo>
                  <a:lnTo>
                    <a:pt x="227550" y="57609"/>
                  </a:lnTo>
                  <a:lnTo>
                    <a:pt x="268507" y="37193"/>
                  </a:lnTo>
                  <a:lnTo>
                    <a:pt x="311464" y="21018"/>
                  </a:lnTo>
                  <a:lnTo>
                    <a:pt x="356096" y="9290"/>
                  </a:lnTo>
                  <a:lnTo>
                    <a:pt x="402076" y="2215"/>
                  </a:lnTo>
                  <a:lnTo>
                    <a:pt x="449078" y="0"/>
                  </a:lnTo>
                  <a:lnTo>
                    <a:pt x="496778" y="2849"/>
                  </a:lnTo>
                  <a:lnTo>
                    <a:pt x="544849" y="10970"/>
                  </a:lnTo>
                  <a:lnTo>
                    <a:pt x="591770" y="24204"/>
                  </a:lnTo>
                  <a:lnTo>
                    <a:pt x="636099" y="42044"/>
                  </a:lnTo>
                  <a:lnTo>
                    <a:pt x="677630" y="64163"/>
                  </a:lnTo>
                  <a:lnTo>
                    <a:pt x="716157" y="90236"/>
                  </a:lnTo>
                  <a:lnTo>
                    <a:pt x="751473" y="119937"/>
                  </a:lnTo>
                  <a:lnTo>
                    <a:pt x="783374" y="152941"/>
                  </a:lnTo>
                  <a:lnTo>
                    <a:pt x="811652" y="188922"/>
                  </a:lnTo>
                  <a:lnTo>
                    <a:pt x="836101" y="227553"/>
                  </a:lnTo>
                  <a:lnTo>
                    <a:pt x="856517" y="268511"/>
                  </a:lnTo>
                  <a:lnTo>
                    <a:pt x="872691" y="311468"/>
                  </a:lnTo>
                  <a:lnTo>
                    <a:pt x="884420" y="356099"/>
                  </a:lnTo>
                  <a:lnTo>
                    <a:pt x="891495" y="402079"/>
                  </a:lnTo>
                  <a:lnTo>
                    <a:pt x="893712" y="449082"/>
                  </a:lnTo>
                  <a:lnTo>
                    <a:pt x="890864" y="496782"/>
                  </a:lnTo>
                  <a:lnTo>
                    <a:pt x="882745" y="544853"/>
                  </a:lnTo>
                  <a:close/>
                </a:path>
              </a:pathLst>
            </a:custGeom>
            <a:ln w="9525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170386" y="1823496"/>
              <a:ext cx="720090" cy="666750"/>
            </a:xfrm>
            <a:custGeom>
              <a:avLst/>
              <a:gdLst/>
              <a:ahLst/>
              <a:cxnLst/>
              <a:rect l="l" t="t" r="r" b="b"/>
              <a:pathLst>
                <a:path w="720090" h="666750">
                  <a:moveTo>
                    <a:pt x="50101" y="59613"/>
                  </a:moveTo>
                  <a:lnTo>
                    <a:pt x="0" y="282498"/>
                  </a:lnTo>
                  <a:lnTo>
                    <a:pt x="66967" y="297548"/>
                  </a:lnTo>
                  <a:lnTo>
                    <a:pt x="48463" y="379895"/>
                  </a:lnTo>
                  <a:lnTo>
                    <a:pt x="123113" y="396684"/>
                  </a:lnTo>
                  <a:lnTo>
                    <a:pt x="108064" y="463664"/>
                  </a:lnTo>
                  <a:lnTo>
                    <a:pt x="182727" y="480440"/>
                  </a:lnTo>
                  <a:lnTo>
                    <a:pt x="164211" y="562787"/>
                  </a:lnTo>
                  <a:lnTo>
                    <a:pt x="238874" y="579577"/>
                  </a:lnTo>
                  <a:lnTo>
                    <a:pt x="223812" y="646556"/>
                  </a:lnTo>
                  <a:lnTo>
                    <a:pt x="312750" y="666546"/>
                  </a:lnTo>
                  <a:lnTo>
                    <a:pt x="327812" y="599566"/>
                  </a:lnTo>
                  <a:lnTo>
                    <a:pt x="405088" y="599566"/>
                  </a:lnTo>
                  <a:lnTo>
                    <a:pt x="419887" y="533755"/>
                  </a:lnTo>
                  <a:lnTo>
                    <a:pt x="498313" y="533755"/>
                  </a:lnTo>
                  <a:lnTo>
                    <a:pt x="509600" y="483565"/>
                  </a:lnTo>
                  <a:lnTo>
                    <a:pt x="588038" y="483565"/>
                  </a:lnTo>
                  <a:lnTo>
                    <a:pt x="602780" y="418007"/>
                  </a:lnTo>
                  <a:lnTo>
                    <a:pt x="673133" y="418007"/>
                  </a:lnTo>
                  <a:lnTo>
                    <a:pt x="708416" y="261086"/>
                  </a:lnTo>
                  <a:lnTo>
                    <a:pt x="176669" y="261086"/>
                  </a:lnTo>
                  <a:lnTo>
                    <a:pt x="87744" y="241084"/>
                  </a:lnTo>
                  <a:lnTo>
                    <a:pt x="123037" y="84086"/>
                  </a:lnTo>
                  <a:lnTo>
                    <a:pt x="357188" y="84086"/>
                  </a:lnTo>
                  <a:lnTo>
                    <a:pt x="359307" y="74663"/>
                  </a:lnTo>
                  <a:lnTo>
                    <a:pt x="117081" y="74663"/>
                  </a:lnTo>
                  <a:lnTo>
                    <a:pt x="50101" y="59613"/>
                  </a:lnTo>
                  <a:close/>
                </a:path>
                <a:path w="720090" h="666750">
                  <a:moveTo>
                    <a:pt x="405088" y="599566"/>
                  </a:moveTo>
                  <a:lnTo>
                    <a:pt x="327812" y="599566"/>
                  </a:lnTo>
                  <a:lnTo>
                    <a:pt x="401370" y="616102"/>
                  </a:lnTo>
                  <a:lnTo>
                    <a:pt x="405088" y="599566"/>
                  </a:lnTo>
                  <a:close/>
                </a:path>
                <a:path w="720090" h="666750">
                  <a:moveTo>
                    <a:pt x="498313" y="533755"/>
                  </a:moveTo>
                  <a:lnTo>
                    <a:pt x="419887" y="533755"/>
                  </a:lnTo>
                  <a:lnTo>
                    <a:pt x="494538" y="550544"/>
                  </a:lnTo>
                  <a:lnTo>
                    <a:pt x="498313" y="533755"/>
                  </a:lnTo>
                  <a:close/>
                </a:path>
                <a:path w="720090" h="666750">
                  <a:moveTo>
                    <a:pt x="588038" y="483565"/>
                  </a:moveTo>
                  <a:lnTo>
                    <a:pt x="509600" y="483565"/>
                  </a:lnTo>
                  <a:lnTo>
                    <a:pt x="584263" y="500354"/>
                  </a:lnTo>
                  <a:lnTo>
                    <a:pt x="588038" y="483565"/>
                  </a:lnTo>
                  <a:close/>
                </a:path>
                <a:path w="720090" h="666750">
                  <a:moveTo>
                    <a:pt x="673133" y="418007"/>
                  </a:moveTo>
                  <a:lnTo>
                    <a:pt x="602780" y="418007"/>
                  </a:lnTo>
                  <a:lnTo>
                    <a:pt x="669747" y="433069"/>
                  </a:lnTo>
                  <a:lnTo>
                    <a:pt x="673133" y="418007"/>
                  </a:lnTo>
                  <a:close/>
                </a:path>
                <a:path w="720090" h="666750">
                  <a:moveTo>
                    <a:pt x="357188" y="84086"/>
                  </a:moveTo>
                  <a:lnTo>
                    <a:pt x="123037" y="84086"/>
                  </a:lnTo>
                  <a:lnTo>
                    <a:pt x="211975" y="104076"/>
                  </a:lnTo>
                  <a:lnTo>
                    <a:pt x="176669" y="261086"/>
                  </a:lnTo>
                  <a:lnTo>
                    <a:pt x="708416" y="261086"/>
                  </a:lnTo>
                  <a:lnTo>
                    <a:pt x="719861" y="210184"/>
                  </a:lnTo>
                  <a:lnTo>
                    <a:pt x="652881" y="195122"/>
                  </a:lnTo>
                  <a:lnTo>
                    <a:pt x="664539" y="143281"/>
                  </a:lnTo>
                  <a:lnTo>
                    <a:pt x="422313" y="143281"/>
                  </a:lnTo>
                  <a:lnTo>
                    <a:pt x="347649" y="126504"/>
                  </a:lnTo>
                  <a:lnTo>
                    <a:pt x="357188" y="84086"/>
                  </a:lnTo>
                  <a:close/>
                </a:path>
                <a:path w="720090" h="666750">
                  <a:moveTo>
                    <a:pt x="439102" y="68630"/>
                  </a:moveTo>
                  <a:lnTo>
                    <a:pt x="422313" y="143281"/>
                  </a:lnTo>
                  <a:lnTo>
                    <a:pt x="664539" y="143281"/>
                  </a:lnTo>
                  <a:lnTo>
                    <a:pt x="669671" y="120459"/>
                  </a:lnTo>
                  <a:lnTo>
                    <a:pt x="439102" y="68630"/>
                  </a:lnTo>
                  <a:close/>
                </a:path>
                <a:path w="720090" h="666750">
                  <a:moveTo>
                    <a:pt x="133858" y="0"/>
                  </a:moveTo>
                  <a:lnTo>
                    <a:pt x="117081" y="74663"/>
                  </a:lnTo>
                  <a:lnTo>
                    <a:pt x="359307" y="74663"/>
                  </a:lnTo>
                  <a:lnTo>
                    <a:pt x="364439" y="51841"/>
                  </a:lnTo>
                  <a:lnTo>
                    <a:pt x="133858" y="0"/>
                  </a:lnTo>
                  <a:close/>
                </a:path>
              </a:pathLst>
            </a:custGeom>
            <a:solidFill>
              <a:srgbClr val="D921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846858" y="4482573"/>
              <a:ext cx="1546860" cy="1204595"/>
            </a:xfrm>
            <a:custGeom>
              <a:avLst/>
              <a:gdLst/>
              <a:ahLst/>
              <a:cxnLst/>
              <a:rect l="l" t="t" r="r" b="b"/>
              <a:pathLst>
                <a:path w="1546859" h="1204595">
                  <a:moveTo>
                    <a:pt x="1427885" y="934273"/>
                  </a:moveTo>
                  <a:lnTo>
                    <a:pt x="347280" y="1200236"/>
                  </a:lnTo>
                  <a:lnTo>
                    <a:pt x="297368" y="1204340"/>
                  </a:lnTo>
                  <a:lnTo>
                    <a:pt x="250436" y="1193096"/>
                  </a:lnTo>
                  <a:lnTo>
                    <a:pt x="209561" y="1168367"/>
                  </a:lnTo>
                  <a:lnTo>
                    <a:pt x="177821" y="1132014"/>
                  </a:lnTo>
                  <a:lnTo>
                    <a:pt x="158291" y="1085898"/>
                  </a:lnTo>
                  <a:lnTo>
                    <a:pt x="3974" y="458937"/>
                  </a:lnTo>
                  <a:lnTo>
                    <a:pt x="0" y="408993"/>
                  </a:lnTo>
                  <a:lnTo>
                    <a:pt x="11502" y="361995"/>
                  </a:lnTo>
                  <a:lnTo>
                    <a:pt x="36425" y="321071"/>
                  </a:lnTo>
                  <a:lnTo>
                    <a:pt x="72714" y="289346"/>
                  </a:lnTo>
                  <a:lnTo>
                    <a:pt x="118312" y="269949"/>
                  </a:lnTo>
                  <a:lnTo>
                    <a:pt x="1198917" y="3973"/>
                  </a:lnTo>
                  <a:lnTo>
                    <a:pt x="1248860" y="0"/>
                  </a:lnTo>
                  <a:lnTo>
                    <a:pt x="1295856" y="11504"/>
                  </a:lnTo>
                  <a:lnTo>
                    <a:pt x="1336778" y="36429"/>
                  </a:lnTo>
                  <a:lnTo>
                    <a:pt x="1368503" y="72717"/>
                  </a:lnTo>
                  <a:lnTo>
                    <a:pt x="1387905" y="118311"/>
                  </a:lnTo>
                  <a:lnTo>
                    <a:pt x="1542223" y="745284"/>
                  </a:lnTo>
                  <a:lnTo>
                    <a:pt x="1546844" y="795064"/>
                  </a:lnTo>
                  <a:lnTo>
                    <a:pt x="1535665" y="841980"/>
                  </a:lnTo>
                  <a:lnTo>
                    <a:pt x="1510741" y="882904"/>
                  </a:lnTo>
                  <a:lnTo>
                    <a:pt x="1474130" y="914711"/>
                  </a:lnTo>
                  <a:lnTo>
                    <a:pt x="1427885" y="934273"/>
                  </a:lnTo>
                  <a:close/>
                </a:path>
              </a:pathLst>
            </a:custGeom>
            <a:ln w="4762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893498" y="4527861"/>
              <a:ext cx="1454150" cy="1113790"/>
            </a:xfrm>
            <a:custGeom>
              <a:avLst/>
              <a:gdLst/>
              <a:ahLst/>
              <a:cxnLst/>
              <a:rect l="l" t="t" r="r" b="b"/>
              <a:pathLst>
                <a:path w="1454150" h="1113789">
                  <a:moveTo>
                    <a:pt x="1204251" y="0"/>
                  </a:moveTo>
                  <a:lnTo>
                    <a:pt x="1157195" y="2003"/>
                  </a:lnTo>
                  <a:lnTo>
                    <a:pt x="88770" y="264969"/>
                  </a:lnTo>
                  <a:lnTo>
                    <a:pt x="46160" y="285036"/>
                  </a:lnTo>
                  <a:lnTo>
                    <a:pt x="15645" y="318689"/>
                  </a:lnTo>
                  <a:lnTo>
                    <a:pt x="0" y="361340"/>
                  </a:lnTo>
                  <a:lnTo>
                    <a:pt x="2003" y="408403"/>
                  </a:lnTo>
                  <a:lnTo>
                    <a:pt x="153641" y="1024531"/>
                  </a:lnTo>
                  <a:lnTo>
                    <a:pt x="173715" y="1067146"/>
                  </a:lnTo>
                  <a:lnTo>
                    <a:pt x="207370" y="1097662"/>
                  </a:lnTo>
                  <a:lnTo>
                    <a:pt x="250019" y="1113308"/>
                  </a:lnTo>
                  <a:lnTo>
                    <a:pt x="297075" y="1111310"/>
                  </a:lnTo>
                  <a:lnTo>
                    <a:pt x="1364142" y="848674"/>
                  </a:lnTo>
                  <a:lnTo>
                    <a:pt x="1406963" y="828554"/>
                  </a:lnTo>
                  <a:lnTo>
                    <a:pt x="1437946" y="794785"/>
                  </a:lnTo>
                  <a:lnTo>
                    <a:pt x="1454058" y="752019"/>
                  </a:lnTo>
                  <a:lnTo>
                    <a:pt x="1452267" y="704910"/>
                  </a:lnTo>
                  <a:lnTo>
                    <a:pt x="1300616" y="88770"/>
                  </a:lnTo>
                  <a:lnTo>
                    <a:pt x="1280550" y="46160"/>
                  </a:lnTo>
                  <a:lnTo>
                    <a:pt x="1246898" y="15645"/>
                  </a:lnTo>
                  <a:lnTo>
                    <a:pt x="1204251" y="0"/>
                  </a:lnTo>
                  <a:close/>
                </a:path>
              </a:pathLst>
            </a:custGeom>
            <a:solidFill>
              <a:srgbClr val="FF6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893498" y="4527861"/>
              <a:ext cx="1454150" cy="1113790"/>
            </a:xfrm>
            <a:custGeom>
              <a:avLst/>
              <a:gdLst/>
              <a:ahLst/>
              <a:cxnLst/>
              <a:rect l="l" t="t" r="r" b="b"/>
              <a:pathLst>
                <a:path w="1454150" h="1113789">
                  <a:moveTo>
                    <a:pt x="1364142" y="848674"/>
                  </a:moveTo>
                  <a:lnTo>
                    <a:pt x="297075" y="1111310"/>
                  </a:lnTo>
                  <a:lnTo>
                    <a:pt x="250019" y="1113308"/>
                  </a:lnTo>
                  <a:lnTo>
                    <a:pt x="207370" y="1097662"/>
                  </a:lnTo>
                  <a:lnTo>
                    <a:pt x="173715" y="1067146"/>
                  </a:lnTo>
                  <a:lnTo>
                    <a:pt x="153641" y="1024531"/>
                  </a:lnTo>
                  <a:lnTo>
                    <a:pt x="2003" y="408403"/>
                  </a:lnTo>
                  <a:lnTo>
                    <a:pt x="0" y="361340"/>
                  </a:lnTo>
                  <a:lnTo>
                    <a:pt x="15645" y="318689"/>
                  </a:lnTo>
                  <a:lnTo>
                    <a:pt x="46160" y="285036"/>
                  </a:lnTo>
                  <a:lnTo>
                    <a:pt x="88770" y="264969"/>
                  </a:lnTo>
                  <a:lnTo>
                    <a:pt x="1157195" y="2003"/>
                  </a:lnTo>
                  <a:lnTo>
                    <a:pt x="1204251" y="0"/>
                  </a:lnTo>
                  <a:lnTo>
                    <a:pt x="1246898" y="15645"/>
                  </a:lnTo>
                  <a:lnTo>
                    <a:pt x="1280550" y="46160"/>
                  </a:lnTo>
                  <a:lnTo>
                    <a:pt x="1300616" y="88770"/>
                  </a:lnTo>
                  <a:lnTo>
                    <a:pt x="1452267" y="704910"/>
                  </a:lnTo>
                  <a:lnTo>
                    <a:pt x="1454058" y="752019"/>
                  </a:lnTo>
                  <a:lnTo>
                    <a:pt x="1437946" y="794785"/>
                  </a:lnTo>
                  <a:lnTo>
                    <a:pt x="1406963" y="828554"/>
                  </a:lnTo>
                  <a:lnTo>
                    <a:pt x="1364142" y="848674"/>
                  </a:lnTo>
                  <a:close/>
                </a:path>
              </a:pathLst>
            </a:custGeom>
            <a:ln w="1905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109347" y="4704104"/>
              <a:ext cx="942340" cy="781050"/>
            </a:xfrm>
            <a:custGeom>
              <a:avLst/>
              <a:gdLst/>
              <a:ahLst/>
              <a:cxnLst/>
              <a:rect l="l" t="t" r="r" b="b"/>
              <a:pathLst>
                <a:path w="942340" h="781050">
                  <a:moveTo>
                    <a:pt x="853055" y="604913"/>
                  </a:moveTo>
                  <a:lnTo>
                    <a:pt x="255602" y="604913"/>
                  </a:lnTo>
                  <a:lnTo>
                    <a:pt x="298934" y="780948"/>
                  </a:lnTo>
                  <a:lnTo>
                    <a:pt x="862255" y="642302"/>
                  </a:lnTo>
                  <a:lnTo>
                    <a:pt x="853055" y="604913"/>
                  </a:lnTo>
                  <a:close/>
                </a:path>
                <a:path w="942340" h="781050">
                  <a:moveTo>
                    <a:pt x="29770" y="300012"/>
                  </a:moveTo>
                  <a:lnTo>
                    <a:pt x="25351" y="305409"/>
                  </a:lnTo>
                  <a:lnTo>
                    <a:pt x="11706" y="325016"/>
                  </a:lnTo>
                  <a:lnTo>
                    <a:pt x="3127" y="347146"/>
                  </a:lnTo>
                  <a:lnTo>
                    <a:pt x="0" y="370626"/>
                  </a:lnTo>
                  <a:lnTo>
                    <a:pt x="2707" y="394284"/>
                  </a:lnTo>
                  <a:lnTo>
                    <a:pt x="15393" y="423968"/>
                  </a:lnTo>
                  <a:lnTo>
                    <a:pt x="36162" y="447086"/>
                  </a:lnTo>
                  <a:lnTo>
                    <a:pt x="63050" y="462233"/>
                  </a:lnTo>
                  <a:lnTo>
                    <a:pt x="94096" y="468007"/>
                  </a:lnTo>
                  <a:lnTo>
                    <a:pt x="115419" y="554685"/>
                  </a:lnTo>
                  <a:lnTo>
                    <a:pt x="129523" y="584444"/>
                  </a:lnTo>
                  <a:lnTo>
                    <a:pt x="153078" y="605551"/>
                  </a:lnTo>
                  <a:lnTo>
                    <a:pt x="182696" y="616282"/>
                  </a:lnTo>
                  <a:lnTo>
                    <a:pt x="214987" y="614908"/>
                  </a:lnTo>
                  <a:lnTo>
                    <a:pt x="255602" y="604913"/>
                  </a:lnTo>
                  <a:lnTo>
                    <a:pt x="853055" y="604913"/>
                  </a:lnTo>
                  <a:lnTo>
                    <a:pt x="844636" y="570697"/>
                  </a:lnTo>
                  <a:lnTo>
                    <a:pt x="190839" y="570697"/>
                  </a:lnTo>
                  <a:lnTo>
                    <a:pt x="178757" y="566197"/>
                  </a:lnTo>
                  <a:lnTo>
                    <a:pt x="169167" y="557583"/>
                  </a:lnTo>
                  <a:lnTo>
                    <a:pt x="163489" y="545718"/>
                  </a:lnTo>
                  <a:lnTo>
                    <a:pt x="142153" y="459054"/>
                  </a:lnTo>
                  <a:lnTo>
                    <a:pt x="166922" y="439338"/>
                  </a:lnTo>
                  <a:lnTo>
                    <a:pt x="181260" y="416839"/>
                  </a:lnTo>
                  <a:lnTo>
                    <a:pt x="88210" y="416839"/>
                  </a:lnTo>
                  <a:lnTo>
                    <a:pt x="71177" y="410641"/>
                  </a:lnTo>
                  <a:lnTo>
                    <a:pt x="57781" y="398434"/>
                  </a:lnTo>
                  <a:lnTo>
                    <a:pt x="49760" y="381266"/>
                  </a:lnTo>
                  <a:lnTo>
                    <a:pt x="48399" y="370626"/>
                  </a:lnTo>
                  <a:lnTo>
                    <a:pt x="48326" y="369696"/>
                  </a:lnTo>
                  <a:lnTo>
                    <a:pt x="49548" y="358519"/>
                  </a:lnTo>
                  <a:lnTo>
                    <a:pt x="53643" y="347796"/>
                  </a:lnTo>
                  <a:lnTo>
                    <a:pt x="60746" y="338353"/>
                  </a:lnTo>
                  <a:lnTo>
                    <a:pt x="65165" y="332955"/>
                  </a:lnTo>
                  <a:lnTo>
                    <a:pt x="29770" y="300012"/>
                  </a:lnTo>
                  <a:close/>
                </a:path>
                <a:path w="942340" h="781050">
                  <a:moveTo>
                    <a:pt x="583529" y="0"/>
                  </a:moveTo>
                  <a:lnTo>
                    <a:pt x="262600" y="78981"/>
                  </a:lnTo>
                  <a:lnTo>
                    <a:pt x="283593" y="164299"/>
                  </a:lnTo>
                  <a:lnTo>
                    <a:pt x="191276" y="343560"/>
                  </a:lnTo>
                  <a:lnTo>
                    <a:pt x="244604" y="560222"/>
                  </a:lnTo>
                  <a:lnTo>
                    <a:pt x="203989" y="570217"/>
                  </a:lnTo>
                  <a:lnTo>
                    <a:pt x="190839" y="570697"/>
                  </a:lnTo>
                  <a:lnTo>
                    <a:pt x="844636" y="570697"/>
                  </a:lnTo>
                  <a:lnTo>
                    <a:pt x="818936" y="466255"/>
                  </a:lnTo>
                  <a:lnTo>
                    <a:pt x="854140" y="457593"/>
                  </a:lnTo>
                  <a:lnTo>
                    <a:pt x="883899" y="443491"/>
                  </a:lnTo>
                  <a:lnTo>
                    <a:pt x="905007" y="419941"/>
                  </a:lnTo>
                  <a:lnTo>
                    <a:pt x="905395" y="418871"/>
                  </a:lnTo>
                  <a:lnTo>
                    <a:pt x="807264" y="418871"/>
                  </a:lnTo>
                  <a:lnTo>
                    <a:pt x="760605" y="229285"/>
                  </a:lnTo>
                  <a:lnTo>
                    <a:pt x="830394" y="229285"/>
                  </a:lnTo>
                  <a:lnTo>
                    <a:pt x="821368" y="226001"/>
                  </a:lnTo>
                  <a:lnTo>
                    <a:pt x="807975" y="213790"/>
                  </a:lnTo>
                  <a:lnTo>
                    <a:pt x="801616" y="200164"/>
                  </a:lnTo>
                  <a:lnTo>
                    <a:pt x="750559" y="200164"/>
                  </a:lnTo>
                  <a:lnTo>
                    <a:pt x="602858" y="78536"/>
                  </a:lnTo>
                  <a:lnTo>
                    <a:pt x="583529" y="0"/>
                  </a:lnTo>
                  <a:close/>
                </a:path>
                <a:path w="942340" h="781050">
                  <a:moveTo>
                    <a:pt x="830394" y="229285"/>
                  </a:moveTo>
                  <a:lnTo>
                    <a:pt x="760605" y="229285"/>
                  </a:lnTo>
                  <a:lnTo>
                    <a:pt x="775173" y="251099"/>
                  </a:lnTo>
                  <a:lnTo>
                    <a:pt x="795214" y="267798"/>
                  </a:lnTo>
                  <a:lnTo>
                    <a:pt x="819210" y="278677"/>
                  </a:lnTo>
                  <a:lnTo>
                    <a:pt x="845644" y="283032"/>
                  </a:lnTo>
                  <a:lnTo>
                    <a:pt x="866967" y="369696"/>
                  </a:lnTo>
                  <a:lnTo>
                    <a:pt x="867389" y="381266"/>
                  </a:lnTo>
                  <a:lnTo>
                    <a:pt x="867411" y="382942"/>
                  </a:lnTo>
                  <a:lnTo>
                    <a:pt x="862948" y="394928"/>
                  </a:lnTo>
                  <a:lnTo>
                    <a:pt x="854333" y="404519"/>
                  </a:lnTo>
                  <a:lnTo>
                    <a:pt x="842469" y="410197"/>
                  </a:lnTo>
                  <a:lnTo>
                    <a:pt x="807264" y="418871"/>
                  </a:lnTo>
                  <a:lnTo>
                    <a:pt x="905395" y="418871"/>
                  </a:lnTo>
                  <a:lnTo>
                    <a:pt x="915737" y="390328"/>
                  </a:lnTo>
                  <a:lnTo>
                    <a:pt x="914364" y="358038"/>
                  </a:lnTo>
                  <a:lnTo>
                    <a:pt x="893040" y="271373"/>
                  </a:lnTo>
                  <a:lnTo>
                    <a:pt x="917809" y="251657"/>
                  </a:lnTo>
                  <a:lnTo>
                    <a:pt x="930208" y="232199"/>
                  </a:lnTo>
                  <a:lnTo>
                    <a:pt x="838399" y="232199"/>
                  </a:lnTo>
                  <a:lnTo>
                    <a:pt x="830394" y="229285"/>
                  </a:lnTo>
                  <a:close/>
                </a:path>
                <a:path w="942340" h="781050">
                  <a:moveTo>
                    <a:pt x="121160" y="280390"/>
                  </a:moveTo>
                  <a:lnTo>
                    <a:pt x="105780" y="322948"/>
                  </a:lnTo>
                  <a:lnTo>
                    <a:pt x="112206" y="325678"/>
                  </a:lnTo>
                  <a:lnTo>
                    <a:pt x="122306" y="330891"/>
                  </a:lnTo>
                  <a:lnTo>
                    <a:pt x="130970" y="338475"/>
                  </a:lnTo>
                  <a:lnTo>
                    <a:pt x="137663" y="347890"/>
                  </a:lnTo>
                  <a:lnTo>
                    <a:pt x="141848" y="358597"/>
                  </a:lnTo>
                  <a:lnTo>
                    <a:pt x="142711" y="377526"/>
                  </a:lnTo>
                  <a:lnTo>
                    <a:pt x="136514" y="394558"/>
                  </a:lnTo>
                  <a:lnTo>
                    <a:pt x="124307" y="407955"/>
                  </a:lnTo>
                  <a:lnTo>
                    <a:pt x="107139" y="415975"/>
                  </a:lnTo>
                  <a:lnTo>
                    <a:pt x="88210" y="416839"/>
                  </a:lnTo>
                  <a:lnTo>
                    <a:pt x="181260" y="416839"/>
                  </a:lnTo>
                  <a:lnTo>
                    <a:pt x="183628" y="413123"/>
                  </a:lnTo>
                  <a:lnTo>
                    <a:pt x="191280" y="382942"/>
                  </a:lnTo>
                  <a:lnTo>
                    <a:pt x="188889" y="351332"/>
                  </a:lnTo>
                  <a:lnTo>
                    <a:pt x="180351" y="328501"/>
                  </a:lnTo>
                  <a:lnTo>
                    <a:pt x="167013" y="309140"/>
                  </a:lnTo>
                  <a:lnTo>
                    <a:pt x="149284" y="293822"/>
                  </a:lnTo>
                  <a:lnTo>
                    <a:pt x="127573" y="283121"/>
                  </a:lnTo>
                  <a:lnTo>
                    <a:pt x="121160" y="280390"/>
                  </a:lnTo>
                  <a:close/>
                </a:path>
                <a:path w="942340" h="781050">
                  <a:moveTo>
                    <a:pt x="872047" y="92709"/>
                  </a:moveTo>
                  <a:lnTo>
                    <a:pt x="855982" y="138315"/>
                  </a:lnTo>
                  <a:lnTo>
                    <a:pt x="862395" y="141046"/>
                  </a:lnTo>
                  <a:lnTo>
                    <a:pt x="872495" y="146253"/>
                  </a:lnTo>
                  <a:lnTo>
                    <a:pt x="881159" y="153836"/>
                  </a:lnTo>
                  <a:lnTo>
                    <a:pt x="887852" y="163250"/>
                  </a:lnTo>
                  <a:lnTo>
                    <a:pt x="892037" y="173951"/>
                  </a:lnTo>
                  <a:lnTo>
                    <a:pt x="892906" y="192881"/>
                  </a:lnTo>
                  <a:lnTo>
                    <a:pt x="886708" y="209913"/>
                  </a:lnTo>
                  <a:lnTo>
                    <a:pt x="874497" y="223309"/>
                  </a:lnTo>
                  <a:lnTo>
                    <a:pt x="857328" y="231330"/>
                  </a:lnTo>
                  <a:lnTo>
                    <a:pt x="838399" y="232199"/>
                  </a:lnTo>
                  <a:lnTo>
                    <a:pt x="930208" y="232199"/>
                  </a:lnTo>
                  <a:lnTo>
                    <a:pt x="934514" y="225440"/>
                  </a:lnTo>
                  <a:lnTo>
                    <a:pt x="942162" y="195256"/>
                  </a:lnTo>
                  <a:lnTo>
                    <a:pt x="939764" y="163639"/>
                  </a:lnTo>
                  <a:lnTo>
                    <a:pt x="931226" y="140810"/>
                  </a:lnTo>
                  <a:lnTo>
                    <a:pt x="917889" y="121453"/>
                  </a:lnTo>
                  <a:lnTo>
                    <a:pt x="900164" y="106139"/>
                  </a:lnTo>
                  <a:lnTo>
                    <a:pt x="878461" y="95440"/>
                  </a:lnTo>
                  <a:lnTo>
                    <a:pt x="872047" y="92709"/>
                  </a:lnTo>
                  <a:close/>
                </a:path>
                <a:path w="942340" h="781050">
                  <a:moveTo>
                    <a:pt x="779959" y="115366"/>
                  </a:moveTo>
                  <a:lnTo>
                    <a:pt x="775540" y="120764"/>
                  </a:lnTo>
                  <a:lnTo>
                    <a:pt x="762439" y="138464"/>
                  </a:lnTo>
                  <a:lnTo>
                    <a:pt x="753801" y="157892"/>
                  </a:lnTo>
                  <a:lnTo>
                    <a:pt x="749787" y="178607"/>
                  </a:lnTo>
                  <a:lnTo>
                    <a:pt x="750559" y="200164"/>
                  </a:lnTo>
                  <a:lnTo>
                    <a:pt x="801616" y="200164"/>
                  </a:lnTo>
                  <a:lnTo>
                    <a:pt x="799962" y="196621"/>
                  </a:lnTo>
                  <a:lnTo>
                    <a:pt x="798505" y="185242"/>
                  </a:lnTo>
                  <a:lnTo>
                    <a:pt x="799743" y="173874"/>
                  </a:lnTo>
                  <a:lnTo>
                    <a:pt x="803834" y="163151"/>
                  </a:lnTo>
                  <a:lnTo>
                    <a:pt x="810935" y="153708"/>
                  </a:lnTo>
                  <a:lnTo>
                    <a:pt x="815354" y="148310"/>
                  </a:lnTo>
                  <a:lnTo>
                    <a:pt x="779959" y="115366"/>
                  </a:lnTo>
                  <a:close/>
                </a:path>
              </a:pathLst>
            </a:custGeom>
            <a:solidFill>
              <a:srgbClr val="F5A7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103861" y="4695328"/>
              <a:ext cx="955040" cy="798195"/>
            </a:xfrm>
            <a:custGeom>
              <a:avLst/>
              <a:gdLst/>
              <a:ahLst/>
              <a:cxnLst/>
              <a:rect l="l" t="t" r="r" b="b"/>
              <a:pathLst>
                <a:path w="955040" h="798195">
                  <a:moveTo>
                    <a:pt x="270269" y="621791"/>
                  </a:moveTo>
                  <a:lnTo>
                    <a:pt x="257344" y="621791"/>
                  </a:lnTo>
                  <a:lnTo>
                    <a:pt x="300664" y="797826"/>
                  </a:lnTo>
                  <a:lnTo>
                    <a:pt x="367845" y="781291"/>
                  </a:lnTo>
                  <a:lnTo>
                    <a:pt x="309529" y="781291"/>
                  </a:lnTo>
                  <a:lnTo>
                    <a:pt x="270269" y="621791"/>
                  </a:lnTo>
                  <a:close/>
                </a:path>
                <a:path w="955040" h="798195">
                  <a:moveTo>
                    <a:pt x="910214" y="111645"/>
                  </a:moveTo>
                  <a:lnTo>
                    <a:pt x="882908" y="111645"/>
                  </a:lnTo>
                  <a:lnTo>
                    <a:pt x="902790" y="121674"/>
                  </a:lnTo>
                  <a:lnTo>
                    <a:pt x="919391" y="135878"/>
                  </a:lnTo>
                  <a:lnTo>
                    <a:pt x="931984" y="153495"/>
                  </a:lnTo>
                  <a:lnTo>
                    <a:pt x="939842" y="173761"/>
                  </a:lnTo>
                  <a:lnTo>
                    <a:pt x="941929" y="204951"/>
                  </a:lnTo>
                  <a:lnTo>
                    <a:pt x="933657" y="233978"/>
                  </a:lnTo>
                  <a:lnTo>
                    <a:pt x="916461" y="258471"/>
                  </a:lnTo>
                  <a:lnTo>
                    <a:pt x="891773" y="276059"/>
                  </a:lnTo>
                  <a:lnTo>
                    <a:pt x="914442" y="368147"/>
                  </a:lnTo>
                  <a:lnTo>
                    <a:pt x="905860" y="425191"/>
                  </a:lnTo>
                  <a:lnTo>
                    <a:pt x="859312" y="459270"/>
                  </a:lnTo>
                  <a:lnTo>
                    <a:pt x="817338" y="469595"/>
                  </a:lnTo>
                  <a:lnTo>
                    <a:pt x="860658" y="645642"/>
                  </a:lnTo>
                  <a:lnTo>
                    <a:pt x="309529" y="781291"/>
                  </a:lnTo>
                  <a:lnTo>
                    <a:pt x="367845" y="781291"/>
                  </a:lnTo>
                  <a:lnTo>
                    <a:pt x="877536" y="655840"/>
                  </a:lnTo>
                  <a:lnTo>
                    <a:pt x="834204" y="479805"/>
                  </a:lnTo>
                  <a:lnTo>
                    <a:pt x="861293" y="473138"/>
                  </a:lnTo>
                  <a:lnTo>
                    <a:pt x="893137" y="458012"/>
                  </a:lnTo>
                  <a:lnTo>
                    <a:pt x="916108" y="432546"/>
                  </a:lnTo>
                  <a:lnTo>
                    <a:pt x="928003" y="400379"/>
                  </a:lnTo>
                  <a:lnTo>
                    <a:pt x="926622" y="365150"/>
                  </a:lnTo>
                  <a:lnTo>
                    <a:pt x="906632" y="283895"/>
                  </a:lnTo>
                  <a:lnTo>
                    <a:pt x="931006" y="262594"/>
                  </a:lnTo>
                  <a:lnTo>
                    <a:pt x="947475" y="235427"/>
                  </a:lnTo>
                  <a:lnTo>
                    <a:pt x="954855" y="204951"/>
                  </a:lnTo>
                  <a:lnTo>
                    <a:pt x="954840" y="203145"/>
                  </a:lnTo>
                  <a:lnTo>
                    <a:pt x="952352" y="172110"/>
                  </a:lnTo>
                  <a:lnTo>
                    <a:pt x="943092" y="148155"/>
                  </a:lnTo>
                  <a:lnTo>
                    <a:pt x="928423" y="127507"/>
                  </a:lnTo>
                  <a:lnTo>
                    <a:pt x="910214" y="111645"/>
                  </a:lnTo>
                  <a:close/>
                </a:path>
                <a:path w="955040" h="798195">
                  <a:moveTo>
                    <a:pt x="36288" y="301358"/>
                  </a:moveTo>
                  <a:lnTo>
                    <a:pt x="27131" y="310794"/>
                  </a:lnTo>
                  <a:lnTo>
                    <a:pt x="12176" y="331821"/>
                  </a:lnTo>
                  <a:lnTo>
                    <a:pt x="3078" y="355311"/>
                  </a:lnTo>
                  <a:lnTo>
                    <a:pt x="0" y="380281"/>
                  </a:lnTo>
                  <a:lnTo>
                    <a:pt x="3103" y="405752"/>
                  </a:lnTo>
                  <a:lnTo>
                    <a:pt x="15905" y="435880"/>
                  </a:lnTo>
                  <a:lnTo>
                    <a:pt x="36941" y="460076"/>
                  </a:lnTo>
                  <a:lnTo>
                    <a:pt x="64155" y="476557"/>
                  </a:lnTo>
                  <a:lnTo>
                    <a:pt x="95496" y="483539"/>
                  </a:lnTo>
                  <a:lnTo>
                    <a:pt x="115498" y="564781"/>
                  </a:lnTo>
                  <a:lnTo>
                    <a:pt x="130625" y="596626"/>
                  </a:lnTo>
                  <a:lnTo>
                    <a:pt x="156090" y="619598"/>
                  </a:lnTo>
                  <a:lnTo>
                    <a:pt x="188257" y="631497"/>
                  </a:lnTo>
                  <a:lnTo>
                    <a:pt x="223486" y="630123"/>
                  </a:lnTo>
                  <a:lnTo>
                    <a:pt x="257344" y="621791"/>
                  </a:lnTo>
                  <a:lnTo>
                    <a:pt x="270269" y="621791"/>
                  </a:lnTo>
                  <a:lnTo>
                    <a:pt x="269393" y="618230"/>
                  </a:lnTo>
                  <a:lnTo>
                    <a:pt x="188830" y="618230"/>
                  </a:lnTo>
                  <a:lnTo>
                    <a:pt x="161756" y="608333"/>
                  </a:lnTo>
                  <a:lnTo>
                    <a:pt x="140424" y="588943"/>
                  </a:lnTo>
                  <a:lnTo>
                    <a:pt x="127677" y="561784"/>
                  </a:lnTo>
                  <a:lnTo>
                    <a:pt x="105021" y="469709"/>
                  </a:lnTo>
                  <a:lnTo>
                    <a:pt x="74988" y="465586"/>
                  </a:lnTo>
                  <a:lnTo>
                    <a:pt x="48385" y="451869"/>
                  </a:lnTo>
                  <a:lnTo>
                    <a:pt x="27582" y="429993"/>
                  </a:lnTo>
                  <a:lnTo>
                    <a:pt x="14952" y="401396"/>
                  </a:lnTo>
                  <a:lnTo>
                    <a:pt x="12325" y="379040"/>
                  </a:lnTo>
                  <a:lnTo>
                    <a:pt x="15244" y="357339"/>
                  </a:lnTo>
                  <a:lnTo>
                    <a:pt x="23421" y="337306"/>
                  </a:lnTo>
                  <a:lnTo>
                    <a:pt x="36568" y="319951"/>
                  </a:lnTo>
                  <a:lnTo>
                    <a:pt x="55367" y="319951"/>
                  </a:lnTo>
                  <a:lnTo>
                    <a:pt x="45737" y="310514"/>
                  </a:lnTo>
                  <a:lnTo>
                    <a:pt x="36288" y="301358"/>
                  </a:lnTo>
                  <a:close/>
                </a:path>
                <a:path w="955040" h="798195">
                  <a:moveTo>
                    <a:pt x="266196" y="605243"/>
                  </a:moveTo>
                  <a:lnTo>
                    <a:pt x="218800" y="616915"/>
                  </a:lnTo>
                  <a:lnTo>
                    <a:pt x="188830" y="618230"/>
                  </a:lnTo>
                  <a:lnTo>
                    <a:pt x="269393" y="618230"/>
                  </a:lnTo>
                  <a:lnTo>
                    <a:pt x="266196" y="605243"/>
                  </a:lnTo>
                  <a:close/>
                </a:path>
                <a:path w="955040" h="798195">
                  <a:moveTo>
                    <a:pt x="159349" y="296621"/>
                  </a:moveTo>
                  <a:lnTo>
                    <a:pt x="131348" y="296621"/>
                  </a:lnTo>
                  <a:lnTo>
                    <a:pt x="151234" y="306655"/>
                  </a:lnTo>
                  <a:lnTo>
                    <a:pt x="167835" y="320859"/>
                  </a:lnTo>
                  <a:lnTo>
                    <a:pt x="180425" y="338472"/>
                  </a:lnTo>
                  <a:lnTo>
                    <a:pt x="188282" y="358736"/>
                  </a:lnTo>
                  <a:lnTo>
                    <a:pt x="190163" y="386763"/>
                  </a:lnTo>
                  <a:lnTo>
                    <a:pt x="190255" y="390352"/>
                  </a:lnTo>
                  <a:lnTo>
                    <a:pt x="182108" y="418958"/>
                  </a:lnTo>
                  <a:lnTo>
                    <a:pt x="164913" y="443452"/>
                  </a:lnTo>
                  <a:lnTo>
                    <a:pt x="140225" y="461035"/>
                  </a:lnTo>
                  <a:lnTo>
                    <a:pt x="162894" y="553123"/>
                  </a:lnTo>
                  <a:lnTo>
                    <a:pt x="169738" y="567639"/>
                  </a:lnTo>
                  <a:lnTo>
                    <a:pt x="181232" y="578050"/>
                  </a:lnTo>
                  <a:lnTo>
                    <a:pt x="195790" y="583398"/>
                  </a:lnTo>
                  <a:lnTo>
                    <a:pt x="211828" y="582726"/>
                  </a:lnTo>
                  <a:lnTo>
                    <a:pt x="259224" y="571068"/>
                  </a:lnTo>
                  <a:lnTo>
                    <a:pt x="258958" y="569987"/>
                  </a:lnTo>
                  <a:lnTo>
                    <a:pt x="196930" y="569987"/>
                  </a:lnTo>
                  <a:lnTo>
                    <a:pt x="187402" y="566656"/>
                  </a:lnTo>
                  <a:lnTo>
                    <a:pt x="179727" y="559908"/>
                  </a:lnTo>
                  <a:lnTo>
                    <a:pt x="175074" y="550125"/>
                  </a:lnTo>
                  <a:lnTo>
                    <a:pt x="155071" y="468871"/>
                  </a:lnTo>
                  <a:lnTo>
                    <a:pt x="171548" y="456292"/>
                  </a:lnTo>
                  <a:lnTo>
                    <a:pt x="185116" y="440656"/>
                  </a:lnTo>
                  <a:lnTo>
                    <a:pt x="195394" y="422599"/>
                  </a:lnTo>
                  <a:lnTo>
                    <a:pt x="201998" y="402755"/>
                  </a:lnTo>
                  <a:lnTo>
                    <a:pt x="217797" y="402755"/>
                  </a:lnTo>
                  <a:lnTo>
                    <a:pt x="204893" y="350329"/>
                  </a:lnTo>
                  <a:lnTo>
                    <a:pt x="211702" y="337108"/>
                  </a:lnTo>
                  <a:lnTo>
                    <a:pt x="194454" y="337108"/>
                  </a:lnTo>
                  <a:lnTo>
                    <a:pt x="184033" y="319836"/>
                  </a:lnTo>
                  <a:lnTo>
                    <a:pt x="170559" y="304930"/>
                  </a:lnTo>
                  <a:lnTo>
                    <a:pt x="159349" y="296621"/>
                  </a:lnTo>
                  <a:close/>
                </a:path>
                <a:path w="955040" h="798195">
                  <a:moveTo>
                    <a:pt x="217797" y="402755"/>
                  </a:moveTo>
                  <a:lnTo>
                    <a:pt x="201998" y="402755"/>
                  </a:lnTo>
                  <a:lnTo>
                    <a:pt x="240987" y="561187"/>
                  </a:lnTo>
                  <a:lnTo>
                    <a:pt x="207141" y="569518"/>
                  </a:lnTo>
                  <a:lnTo>
                    <a:pt x="196930" y="569987"/>
                  </a:lnTo>
                  <a:lnTo>
                    <a:pt x="258958" y="569987"/>
                  </a:lnTo>
                  <a:lnTo>
                    <a:pt x="217797" y="402755"/>
                  </a:lnTo>
                  <a:close/>
                </a:path>
                <a:path w="955040" h="798195">
                  <a:moveTo>
                    <a:pt x="599717" y="17208"/>
                  </a:moveTo>
                  <a:lnTo>
                    <a:pt x="583912" y="17208"/>
                  </a:lnTo>
                  <a:lnTo>
                    <a:pt x="602238" y="91681"/>
                  </a:lnTo>
                  <a:lnTo>
                    <a:pt x="751971" y="215684"/>
                  </a:lnTo>
                  <a:lnTo>
                    <a:pt x="806289" y="436410"/>
                  </a:lnTo>
                  <a:lnTo>
                    <a:pt x="849622" y="425742"/>
                  </a:lnTo>
                  <a:lnTo>
                    <a:pt x="863483" y="419201"/>
                  </a:lnTo>
                  <a:lnTo>
                    <a:pt x="817859" y="419201"/>
                  </a:lnTo>
                  <a:lnTo>
                    <a:pt x="781194" y="270243"/>
                  </a:lnTo>
                  <a:lnTo>
                    <a:pt x="806430" y="270243"/>
                  </a:lnTo>
                  <a:lnTo>
                    <a:pt x="799934" y="266893"/>
                  </a:lnTo>
                  <a:lnTo>
                    <a:pt x="779136" y="245018"/>
                  </a:lnTo>
                  <a:lnTo>
                    <a:pt x="766513" y="216420"/>
                  </a:lnTo>
                  <a:lnTo>
                    <a:pt x="764114" y="196062"/>
                  </a:lnTo>
                  <a:lnTo>
                    <a:pt x="750003" y="196062"/>
                  </a:lnTo>
                  <a:lnTo>
                    <a:pt x="616475" y="85305"/>
                  </a:lnTo>
                  <a:lnTo>
                    <a:pt x="599717" y="17208"/>
                  </a:lnTo>
                  <a:close/>
                </a:path>
                <a:path w="955040" h="798195">
                  <a:moveTo>
                    <a:pt x="55367" y="319951"/>
                  </a:moveTo>
                  <a:lnTo>
                    <a:pt x="36568" y="319951"/>
                  </a:lnTo>
                  <a:lnTo>
                    <a:pt x="62526" y="343725"/>
                  </a:lnTo>
                  <a:lnTo>
                    <a:pt x="54470" y="354503"/>
                  </a:lnTo>
                  <a:lnTo>
                    <a:pt x="49329" y="366718"/>
                  </a:lnTo>
                  <a:lnTo>
                    <a:pt x="47469" y="379040"/>
                  </a:lnTo>
                  <a:lnTo>
                    <a:pt x="47414" y="380281"/>
                  </a:lnTo>
                  <a:lnTo>
                    <a:pt x="48810" y="393064"/>
                  </a:lnTo>
                  <a:lnTo>
                    <a:pt x="57856" y="412312"/>
                  </a:lnTo>
                  <a:lnTo>
                    <a:pt x="73167" y="426383"/>
                  </a:lnTo>
                  <a:lnTo>
                    <a:pt x="92753" y="433748"/>
                  </a:lnTo>
                  <a:lnTo>
                    <a:pt x="114622" y="432879"/>
                  </a:lnTo>
                  <a:lnTo>
                    <a:pt x="133869" y="423826"/>
                  </a:lnTo>
                  <a:lnTo>
                    <a:pt x="137082" y="420330"/>
                  </a:lnTo>
                  <a:lnTo>
                    <a:pt x="93899" y="420330"/>
                  </a:lnTo>
                  <a:lnTo>
                    <a:pt x="79344" y="414982"/>
                  </a:lnTo>
                  <a:lnTo>
                    <a:pt x="67852" y="404571"/>
                  </a:lnTo>
                  <a:lnTo>
                    <a:pt x="61002" y="390055"/>
                  </a:lnTo>
                  <a:lnTo>
                    <a:pt x="59847" y="380281"/>
                  </a:lnTo>
                  <a:lnTo>
                    <a:pt x="59921" y="379040"/>
                  </a:lnTo>
                  <a:lnTo>
                    <a:pt x="61112" y="370101"/>
                  </a:lnTo>
                  <a:lnTo>
                    <a:pt x="64765" y="361056"/>
                  </a:lnTo>
                  <a:lnTo>
                    <a:pt x="70604" y="353225"/>
                  </a:lnTo>
                  <a:lnTo>
                    <a:pt x="79773" y="343788"/>
                  </a:lnTo>
                  <a:lnTo>
                    <a:pt x="74284" y="338454"/>
                  </a:lnTo>
                  <a:lnTo>
                    <a:pt x="55367" y="319951"/>
                  </a:lnTo>
                  <a:close/>
                </a:path>
                <a:path w="955040" h="798195">
                  <a:moveTo>
                    <a:pt x="122953" y="280022"/>
                  </a:moveTo>
                  <a:lnTo>
                    <a:pt x="118725" y="292867"/>
                  </a:lnTo>
                  <a:lnTo>
                    <a:pt x="106900" y="325627"/>
                  </a:lnTo>
                  <a:lnTo>
                    <a:pt x="101439" y="338454"/>
                  </a:lnTo>
                  <a:lnTo>
                    <a:pt x="113936" y="342569"/>
                  </a:lnTo>
                  <a:lnTo>
                    <a:pt x="140211" y="386763"/>
                  </a:lnTo>
                  <a:lnTo>
                    <a:pt x="134862" y="401321"/>
                  </a:lnTo>
                  <a:lnTo>
                    <a:pt x="124452" y="412814"/>
                  </a:lnTo>
                  <a:lnTo>
                    <a:pt x="109935" y="419658"/>
                  </a:lnTo>
                  <a:lnTo>
                    <a:pt x="93899" y="420330"/>
                  </a:lnTo>
                  <a:lnTo>
                    <a:pt x="137082" y="420330"/>
                  </a:lnTo>
                  <a:lnTo>
                    <a:pt x="147940" y="408512"/>
                  </a:lnTo>
                  <a:lnTo>
                    <a:pt x="155305" y="388929"/>
                  </a:lnTo>
                  <a:lnTo>
                    <a:pt x="154436" y="367068"/>
                  </a:lnTo>
                  <a:lnTo>
                    <a:pt x="149556" y="354620"/>
                  </a:lnTo>
                  <a:lnTo>
                    <a:pt x="141751" y="343974"/>
                  </a:lnTo>
                  <a:lnTo>
                    <a:pt x="131528" y="335540"/>
                  </a:lnTo>
                  <a:lnTo>
                    <a:pt x="119397" y="329730"/>
                  </a:lnTo>
                  <a:lnTo>
                    <a:pt x="131348" y="296621"/>
                  </a:lnTo>
                  <a:lnTo>
                    <a:pt x="159349" y="296621"/>
                  </a:lnTo>
                  <a:lnTo>
                    <a:pt x="154285" y="292867"/>
                  </a:lnTo>
                  <a:lnTo>
                    <a:pt x="135462" y="284124"/>
                  </a:lnTo>
                  <a:lnTo>
                    <a:pt x="122953" y="280022"/>
                  </a:lnTo>
                  <a:close/>
                </a:path>
                <a:path w="955040" h="798195">
                  <a:moveTo>
                    <a:pt x="806430" y="270243"/>
                  </a:moveTo>
                  <a:lnTo>
                    <a:pt x="781194" y="270243"/>
                  </a:lnTo>
                  <a:lnTo>
                    <a:pt x="794910" y="281299"/>
                  </a:lnTo>
                  <a:lnTo>
                    <a:pt x="810506" y="290141"/>
                  </a:lnTo>
                  <a:lnTo>
                    <a:pt x="827568" y="296196"/>
                  </a:lnTo>
                  <a:lnTo>
                    <a:pt x="845685" y="298894"/>
                  </a:lnTo>
                  <a:lnTo>
                    <a:pt x="865594" y="379772"/>
                  </a:lnTo>
                  <a:lnTo>
                    <a:pt x="865693" y="380281"/>
                  </a:lnTo>
                  <a:lnTo>
                    <a:pt x="866156" y="390352"/>
                  </a:lnTo>
                  <a:lnTo>
                    <a:pt x="862825" y="399876"/>
                  </a:lnTo>
                  <a:lnTo>
                    <a:pt x="856077" y="407550"/>
                  </a:lnTo>
                  <a:lnTo>
                    <a:pt x="846294" y="412203"/>
                  </a:lnTo>
                  <a:lnTo>
                    <a:pt x="817859" y="419201"/>
                  </a:lnTo>
                  <a:lnTo>
                    <a:pt x="863483" y="419201"/>
                  </a:lnTo>
                  <a:lnTo>
                    <a:pt x="864138" y="418892"/>
                  </a:lnTo>
                  <a:lnTo>
                    <a:pt x="874548" y="407400"/>
                  </a:lnTo>
                  <a:lnTo>
                    <a:pt x="879816" y="393064"/>
                  </a:lnTo>
                  <a:lnTo>
                    <a:pt x="879733" y="388929"/>
                  </a:lnTo>
                  <a:lnTo>
                    <a:pt x="879225" y="376808"/>
                  </a:lnTo>
                  <a:lnTo>
                    <a:pt x="856568" y="284733"/>
                  </a:lnTo>
                  <a:lnTo>
                    <a:pt x="826536" y="280610"/>
                  </a:lnTo>
                  <a:lnTo>
                    <a:pt x="806430" y="270243"/>
                  </a:lnTo>
                  <a:close/>
                </a:path>
                <a:path w="955040" h="798195">
                  <a:moveTo>
                    <a:pt x="595482" y="0"/>
                  </a:moveTo>
                  <a:lnTo>
                    <a:pt x="259643" y="82651"/>
                  </a:lnTo>
                  <a:lnTo>
                    <a:pt x="280979" y="169316"/>
                  </a:lnTo>
                  <a:lnTo>
                    <a:pt x="194454" y="337108"/>
                  </a:lnTo>
                  <a:lnTo>
                    <a:pt x="211702" y="337108"/>
                  </a:lnTo>
                  <a:lnTo>
                    <a:pt x="297210" y="171068"/>
                  </a:lnTo>
                  <a:lnTo>
                    <a:pt x="277880" y="92532"/>
                  </a:lnTo>
                  <a:lnTo>
                    <a:pt x="583912" y="17208"/>
                  </a:lnTo>
                  <a:lnTo>
                    <a:pt x="599717" y="17208"/>
                  </a:lnTo>
                  <a:lnTo>
                    <a:pt x="595482" y="0"/>
                  </a:lnTo>
                  <a:close/>
                </a:path>
                <a:path w="955040" h="798195">
                  <a:moveTo>
                    <a:pt x="804715" y="134975"/>
                  </a:moveTo>
                  <a:lnTo>
                    <a:pt x="788115" y="134975"/>
                  </a:lnTo>
                  <a:lnTo>
                    <a:pt x="814074" y="158749"/>
                  </a:lnTo>
                  <a:lnTo>
                    <a:pt x="806023" y="169527"/>
                  </a:lnTo>
                  <a:lnTo>
                    <a:pt x="800882" y="181743"/>
                  </a:lnTo>
                  <a:lnTo>
                    <a:pt x="798908" y="194797"/>
                  </a:lnTo>
                  <a:lnTo>
                    <a:pt x="800358" y="208089"/>
                  </a:lnTo>
                  <a:lnTo>
                    <a:pt x="809404" y="227336"/>
                  </a:lnTo>
                  <a:lnTo>
                    <a:pt x="824715" y="241406"/>
                  </a:lnTo>
                  <a:lnTo>
                    <a:pt x="844301" y="248767"/>
                  </a:lnTo>
                  <a:lnTo>
                    <a:pt x="866170" y="247891"/>
                  </a:lnTo>
                  <a:lnTo>
                    <a:pt x="885417" y="238846"/>
                  </a:lnTo>
                  <a:lnTo>
                    <a:pt x="887377" y="236713"/>
                  </a:lnTo>
                  <a:lnTo>
                    <a:pt x="845777" y="236713"/>
                  </a:lnTo>
                  <a:lnTo>
                    <a:pt x="831222" y="231365"/>
                  </a:lnTo>
                  <a:lnTo>
                    <a:pt x="819730" y="220954"/>
                  </a:lnTo>
                  <a:lnTo>
                    <a:pt x="812880" y="206438"/>
                  </a:lnTo>
                  <a:lnTo>
                    <a:pt x="811689" y="196299"/>
                  </a:lnTo>
                  <a:lnTo>
                    <a:pt x="813000" y="186485"/>
                  </a:lnTo>
                  <a:lnTo>
                    <a:pt x="816651" y="177440"/>
                  </a:lnTo>
                  <a:lnTo>
                    <a:pt x="822454" y="169645"/>
                  </a:lnTo>
                  <a:lnTo>
                    <a:pt x="831651" y="160172"/>
                  </a:lnTo>
                  <a:lnTo>
                    <a:pt x="822215" y="151002"/>
                  </a:lnTo>
                  <a:lnTo>
                    <a:pt x="804715" y="134975"/>
                  </a:lnTo>
                  <a:close/>
                </a:path>
                <a:path w="955040" h="798195">
                  <a:moveTo>
                    <a:pt x="874514" y="95046"/>
                  </a:moveTo>
                  <a:lnTo>
                    <a:pt x="870399" y="107543"/>
                  </a:lnTo>
                  <a:lnTo>
                    <a:pt x="858448" y="140652"/>
                  </a:lnTo>
                  <a:lnTo>
                    <a:pt x="852987" y="153479"/>
                  </a:lnTo>
                  <a:lnTo>
                    <a:pt x="865484" y="157581"/>
                  </a:lnTo>
                  <a:lnTo>
                    <a:pt x="891417" y="187109"/>
                  </a:lnTo>
                  <a:lnTo>
                    <a:pt x="892089" y="203145"/>
                  </a:lnTo>
                  <a:lnTo>
                    <a:pt x="886740" y="217700"/>
                  </a:lnTo>
                  <a:lnTo>
                    <a:pt x="876330" y="229192"/>
                  </a:lnTo>
                  <a:lnTo>
                    <a:pt x="861814" y="236042"/>
                  </a:lnTo>
                  <a:lnTo>
                    <a:pt x="845777" y="236713"/>
                  </a:lnTo>
                  <a:lnTo>
                    <a:pt x="887377" y="236713"/>
                  </a:lnTo>
                  <a:lnTo>
                    <a:pt x="899488" y="223535"/>
                  </a:lnTo>
                  <a:lnTo>
                    <a:pt x="906853" y="203953"/>
                  </a:lnTo>
                  <a:lnTo>
                    <a:pt x="905984" y="182092"/>
                  </a:lnTo>
                  <a:lnTo>
                    <a:pt x="901106" y="169645"/>
                  </a:lnTo>
                  <a:lnTo>
                    <a:pt x="893303" y="158999"/>
                  </a:lnTo>
                  <a:lnTo>
                    <a:pt x="883081" y="150565"/>
                  </a:lnTo>
                  <a:lnTo>
                    <a:pt x="870945" y="144754"/>
                  </a:lnTo>
                  <a:lnTo>
                    <a:pt x="882908" y="111645"/>
                  </a:lnTo>
                  <a:lnTo>
                    <a:pt x="910214" y="111645"/>
                  </a:lnTo>
                  <a:lnTo>
                    <a:pt x="909443" y="110974"/>
                  </a:lnTo>
                  <a:lnTo>
                    <a:pt x="887010" y="99148"/>
                  </a:lnTo>
                  <a:lnTo>
                    <a:pt x="874514" y="95046"/>
                  </a:lnTo>
                  <a:close/>
                </a:path>
                <a:path w="955040" h="798195">
                  <a:moveTo>
                    <a:pt x="786820" y="118059"/>
                  </a:moveTo>
                  <a:lnTo>
                    <a:pt x="757369" y="159604"/>
                  </a:lnTo>
                  <a:lnTo>
                    <a:pt x="750003" y="196062"/>
                  </a:lnTo>
                  <a:lnTo>
                    <a:pt x="764114" y="196062"/>
                  </a:lnTo>
                  <a:lnTo>
                    <a:pt x="763879" y="194065"/>
                  </a:lnTo>
                  <a:lnTo>
                    <a:pt x="766794" y="172364"/>
                  </a:lnTo>
                  <a:lnTo>
                    <a:pt x="774969" y="152330"/>
                  </a:lnTo>
                  <a:lnTo>
                    <a:pt x="788115" y="134975"/>
                  </a:lnTo>
                  <a:lnTo>
                    <a:pt x="804715" y="134975"/>
                  </a:lnTo>
                  <a:lnTo>
                    <a:pt x="796256" y="127228"/>
                  </a:lnTo>
                  <a:lnTo>
                    <a:pt x="786820" y="118059"/>
                  </a:lnTo>
                  <a:close/>
                </a:path>
              </a:pathLst>
            </a:custGeom>
            <a:solidFill>
              <a:srgbClr val="083B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4937" y="5221793"/>
              <a:ext cx="245535" cy="11895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351337" y="4980627"/>
              <a:ext cx="398145" cy="458470"/>
            </a:xfrm>
            <a:custGeom>
              <a:avLst/>
              <a:gdLst/>
              <a:ahLst/>
              <a:cxnLst/>
              <a:rect l="l" t="t" r="r" b="b"/>
              <a:pathLst>
                <a:path w="398145" h="458470">
                  <a:moveTo>
                    <a:pt x="303326" y="0"/>
                  </a:moveTo>
                  <a:lnTo>
                    <a:pt x="0" y="74663"/>
                  </a:lnTo>
                  <a:lnTo>
                    <a:pt x="94322" y="457885"/>
                  </a:lnTo>
                  <a:lnTo>
                    <a:pt x="397649" y="383222"/>
                  </a:lnTo>
                  <a:lnTo>
                    <a:pt x="303326" y="0"/>
                  </a:lnTo>
                  <a:close/>
                </a:path>
              </a:pathLst>
            </a:custGeom>
            <a:solidFill>
              <a:srgbClr val="FF6B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6918" y="5044025"/>
              <a:ext cx="253784" cy="209885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354140" y="4746967"/>
              <a:ext cx="415290" cy="279400"/>
            </a:xfrm>
            <a:custGeom>
              <a:avLst/>
              <a:gdLst/>
              <a:ahLst/>
              <a:cxnLst/>
              <a:rect l="l" t="t" r="r" b="b"/>
              <a:pathLst>
                <a:path w="415290" h="279400">
                  <a:moveTo>
                    <a:pt x="328244" y="48755"/>
                  </a:moveTo>
                  <a:lnTo>
                    <a:pt x="316242" y="0"/>
                  </a:lnTo>
                  <a:lnTo>
                    <a:pt x="68440" y="60998"/>
                  </a:lnTo>
                  <a:lnTo>
                    <a:pt x="80441" y="109753"/>
                  </a:lnTo>
                  <a:lnTo>
                    <a:pt x="328244" y="48755"/>
                  </a:lnTo>
                  <a:close/>
                </a:path>
                <a:path w="415290" h="279400">
                  <a:moveTo>
                    <a:pt x="333908" y="71780"/>
                  </a:moveTo>
                  <a:lnTo>
                    <a:pt x="73914" y="135775"/>
                  </a:lnTo>
                  <a:lnTo>
                    <a:pt x="0" y="278917"/>
                  </a:lnTo>
                  <a:lnTo>
                    <a:pt x="291134" y="207264"/>
                  </a:lnTo>
                  <a:lnTo>
                    <a:pt x="333908" y="71780"/>
                  </a:lnTo>
                  <a:close/>
                </a:path>
                <a:path w="415290" h="279400">
                  <a:moveTo>
                    <a:pt x="414718" y="172529"/>
                  </a:moveTo>
                  <a:lnTo>
                    <a:pt x="359435" y="122948"/>
                  </a:lnTo>
                  <a:lnTo>
                    <a:pt x="332117" y="192862"/>
                  </a:lnTo>
                  <a:lnTo>
                    <a:pt x="414718" y="172529"/>
                  </a:lnTo>
                  <a:close/>
                </a:path>
              </a:pathLst>
            </a:custGeom>
            <a:solidFill>
              <a:srgbClr val="083B7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1848" y="5263122"/>
              <a:ext cx="231745" cy="9393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42986" y="1079211"/>
              <a:ext cx="1379764" cy="1379774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0020" y="6365748"/>
              <a:ext cx="466342" cy="416051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1590782" y="6366510"/>
              <a:ext cx="464820" cy="414655"/>
            </a:xfrm>
            <a:custGeom>
              <a:avLst/>
              <a:gdLst/>
              <a:ahLst/>
              <a:cxnLst/>
              <a:rect l="l" t="t" r="r" b="b"/>
              <a:pathLst>
                <a:path w="464820" h="414654">
                  <a:moveTo>
                    <a:pt x="69088" y="0"/>
                  </a:moveTo>
                  <a:lnTo>
                    <a:pt x="464820" y="0"/>
                  </a:lnTo>
                  <a:lnTo>
                    <a:pt x="464820" y="345439"/>
                  </a:lnTo>
                  <a:lnTo>
                    <a:pt x="459389" y="372329"/>
                  </a:lnTo>
                  <a:lnTo>
                    <a:pt x="444582" y="394290"/>
                  </a:lnTo>
                  <a:lnTo>
                    <a:pt x="422621" y="409097"/>
                  </a:lnTo>
                  <a:lnTo>
                    <a:pt x="395732" y="414527"/>
                  </a:lnTo>
                  <a:lnTo>
                    <a:pt x="0" y="414527"/>
                  </a:lnTo>
                  <a:lnTo>
                    <a:pt x="0" y="69087"/>
                  </a:lnTo>
                  <a:lnTo>
                    <a:pt x="5430" y="42198"/>
                  </a:lnTo>
                  <a:lnTo>
                    <a:pt x="20237" y="20237"/>
                  </a:lnTo>
                  <a:lnTo>
                    <a:pt x="42198" y="5430"/>
                  </a:lnTo>
                  <a:lnTo>
                    <a:pt x="69088" y="0"/>
                  </a:lnTo>
                  <a:close/>
                </a:path>
              </a:pathLst>
            </a:custGeom>
            <a:ln w="1905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11745498" y="6417151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083B70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9848024" y="6402261"/>
            <a:ext cx="1768475" cy="341630"/>
            <a:chOff x="9848024" y="6402261"/>
            <a:chExt cx="1768475" cy="341630"/>
          </a:xfrm>
        </p:grpSpPr>
        <p:pic>
          <p:nvPicPr>
            <p:cNvPr id="29" name="object 2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48087" y="6402324"/>
              <a:ext cx="1767839" cy="341375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9849611" y="6403849"/>
              <a:ext cx="1765300" cy="338455"/>
            </a:xfrm>
            <a:custGeom>
              <a:avLst/>
              <a:gdLst/>
              <a:ahLst/>
              <a:cxnLst/>
              <a:rect l="l" t="t" r="r" b="b"/>
              <a:pathLst>
                <a:path w="1765300" h="338454">
                  <a:moveTo>
                    <a:pt x="0" y="56388"/>
                  </a:moveTo>
                  <a:lnTo>
                    <a:pt x="4431" y="34440"/>
                  </a:lnTo>
                  <a:lnTo>
                    <a:pt x="16516" y="16516"/>
                  </a:lnTo>
                  <a:lnTo>
                    <a:pt x="34440" y="4431"/>
                  </a:lnTo>
                  <a:lnTo>
                    <a:pt x="56388" y="0"/>
                  </a:lnTo>
                  <a:lnTo>
                    <a:pt x="1708404" y="0"/>
                  </a:lnTo>
                  <a:lnTo>
                    <a:pt x="1730351" y="4431"/>
                  </a:lnTo>
                  <a:lnTo>
                    <a:pt x="1748275" y="16516"/>
                  </a:lnTo>
                  <a:lnTo>
                    <a:pt x="1760360" y="34440"/>
                  </a:lnTo>
                  <a:lnTo>
                    <a:pt x="1764792" y="56388"/>
                  </a:lnTo>
                  <a:lnTo>
                    <a:pt x="1764792" y="281940"/>
                  </a:lnTo>
                  <a:lnTo>
                    <a:pt x="1760360" y="303887"/>
                  </a:lnTo>
                  <a:lnTo>
                    <a:pt x="1748275" y="321811"/>
                  </a:lnTo>
                  <a:lnTo>
                    <a:pt x="1730351" y="333896"/>
                  </a:lnTo>
                  <a:lnTo>
                    <a:pt x="1708404" y="338328"/>
                  </a:lnTo>
                  <a:lnTo>
                    <a:pt x="56388" y="338328"/>
                  </a:lnTo>
                  <a:lnTo>
                    <a:pt x="34440" y="333896"/>
                  </a:lnTo>
                  <a:lnTo>
                    <a:pt x="16516" y="321811"/>
                  </a:lnTo>
                  <a:lnTo>
                    <a:pt x="4431" y="303887"/>
                  </a:lnTo>
                  <a:lnTo>
                    <a:pt x="0" y="281940"/>
                  </a:lnTo>
                  <a:lnTo>
                    <a:pt x="0" y="56388"/>
                  </a:lnTo>
                  <a:close/>
                </a:path>
              </a:pathLst>
            </a:custGeom>
            <a:ln w="3175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9925332" y="6464395"/>
            <a:ext cx="14795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1200" spc="-47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baseline="2314" sz="1800" spc="-315" b="1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1200" spc="-409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baseline="2314" sz="1800" spc="-427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33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baseline="2314" sz="1800" spc="-63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200" spc="-47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baseline="2314" sz="1800" spc="-337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200" spc="-15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baseline="2314" sz="1800" spc="-922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200" spc="-2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baseline="2314" sz="1800" spc="-712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200" spc="-409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baseline="2314" sz="1800" spc="-127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200" spc="-6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baseline="2314" sz="1800" spc="-22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baseline="2314" sz="1800" spc="-712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200" spc="-47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baseline="2314" sz="1800" spc="-419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 spc="-8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baseline="2314" sz="1800" spc="-442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200" spc="-39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baseline="2314" sz="1800" spc="-442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200" spc="-59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baseline="2314" sz="1800" spc="-254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200" spc="-725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baseline="2314" sz="1800" spc="-52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55805" cy="6859905"/>
            <a:chOff x="0" y="0"/>
            <a:chExt cx="12155805" cy="68599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7616" y="1621535"/>
              <a:ext cx="4550663" cy="472897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4348" y="1647570"/>
              <a:ext cx="4443489" cy="462246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dirty="0" spc="5"/>
              <a:t> </a:t>
            </a:r>
            <a:r>
              <a:rPr dirty="0"/>
              <a:t>is</a:t>
            </a:r>
            <a:r>
              <a:rPr dirty="0" spc="-15"/>
              <a:t> </a:t>
            </a:r>
            <a:r>
              <a:rPr dirty="0"/>
              <a:t>Rise</a:t>
            </a:r>
            <a:r>
              <a:rPr dirty="0" spc="-10"/>
              <a:t> Recovery?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46395" y="1027676"/>
            <a:ext cx="10880725" cy="4712335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 marR="327025" indent="149225">
              <a:lnSpc>
                <a:spcPct val="91500"/>
              </a:lnSpc>
              <a:spcBef>
                <a:spcPts val="315"/>
              </a:spcBef>
            </a:pPr>
            <a:r>
              <a:rPr dirty="0" sz="2100" b="1">
                <a:solidFill>
                  <a:srgbClr val="404040"/>
                </a:solidFill>
                <a:latin typeface="Arial"/>
                <a:cs typeface="Arial"/>
              </a:rPr>
              <a:t>Mission:</a:t>
            </a:r>
            <a:r>
              <a:rPr dirty="0" sz="2100" spc="-7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30" b="1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600" spc="-5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help</a:t>
            </a:r>
            <a:r>
              <a:rPr dirty="0" sz="1600" spc="-3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teens,</a:t>
            </a:r>
            <a:r>
              <a:rPr dirty="0" sz="1600" spc="-3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young</a:t>
            </a:r>
            <a:r>
              <a:rPr dirty="0" sz="1600" spc="-2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adults</a:t>
            </a:r>
            <a:r>
              <a:rPr dirty="0" sz="1600" spc="-3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600" spc="-5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families</a:t>
            </a:r>
            <a:r>
              <a:rPr dirty="0" sz="1600" spc="-1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overcome</a:t>
            </a:r>
            <a:r>
              <a:rPr dirty="0" sz="1600" spc="-1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600" spc="-3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effects</a:t>
            </a:r>
            <a:r>
              <a:rPr dirty="0" sz="1600" spc="-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600" spc="-5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drugs</a:t>
            </a:r>
            <a:r>
              <a:rPr dirty="0" sz="1600" spc="-3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600" spc="-5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alcohol</a:t>
            </a:r>
            <a:r>
              <a:rPr dirty="0" sz="1600" spc="-2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600" spc="-5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404040"/>
                </a:solidFill>
                <a:latin typeface="Arial"/>
                <a:cs typeface="Arial"/>
              </a:rPr>
              <a:t>partner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1600" spc="-6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600" spc="-3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community</a:t>
            </a:r>
            <a:r>
              <a:rPr dirty="0" sz="1600" spc="-1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1600" spc="-4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education</a:t>
            </a:r>
            <a:r>
              <a:rPr dirty="0" sz="1600" spc="-1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600" spc="-4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404040"/>
                </a:solidFill>
                <a:latin typeface="Arial"/>
                <a:cs typeface="Arial"/>
              </a:rPr>
              <a:t>prevention.</a:t>
            </a:r>
            <a:endParaRPr sz="1600">
              <a:latin typeface="Arial"/>
              <a:cs typeface="Arial"/>
            </a:endParaRPr>
          </a:p>
          <a:p>
            <a:pPr marL="5990590" marR="41910" indent="-264160">
              <a:lnSpc>
                <a:spcPts val="1730"/>
              </a:lnSpc>
              <a:spcBef>
                <a:spcPts val="275"/>
              </a:spcBef>
              <a:buChar char="•"/>
              <a:tabLst>
                <a:tab pos="5990590" algn="l"/>
                <a:tab pos="5991225" algn="l"/>
              </a:tabLst>
            </a:pP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Rise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Recovery's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YES</a:t>
            </a:r>
            <a:r>
              <a:rPr dirty="0" sz="1600" spc="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Program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community-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based,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flexible,</a:t>
            </a:r>
            <a:r>
              <a:rPr dirty="0" sz="16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6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immediate-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entry</a:t>
            </a:r>
            <a:r>
              <a:rPr dirty="0" sz="16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program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model</a:t>
            </a:r>
            <a:r>
              <a:rPr dirty="0" sz="1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that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receives</a:t>
            </a:r>
            <a:r>
              <a:rPr dirty="0" sz="16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referrals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16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care</a:t>
            </a:r>
            <a:r>
              <a:rPr dirty="0" sz="16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through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each</a:t>
            </a:r>
            <a:r>
              <a:rPr dirty="0" sz="16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Independent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School</a:t>
            </a:r>
            <a:r>
              <a:rPr dirty="0" sz="16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Districts</a:t>
            </a:r>
            <a:r>
              <a:rPr dirty="0" sz="16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(ISD).</a:t>
            </a:r>
            <a:endParaRPr sz="1600">
              <a:latin typeface="Arial"/>
              <a:cs typeface="Arial"/>
            </a:endParaRPr>
          </a:p>
          <a:p>
            <a:pPr marL="5990590" marR="36830" indent="-264160">
              <a:lnSpc>
                <a:spcPts val="1730"/>
              </a:lnSpc>
              <a:spcBef>
                <a:spcPts val="990"/>
              </a:spcBef>
              <a:buChar char="•"/>
              <a:tabLst>
                <a:tab pos="5990590" algn="l"/>
                <a:tab pos="5991225" algn="l"/>
              </a:tabLst>
            </a:pP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6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program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allows</a:t>
            </a:r>
            <a:r>
              <a:rPr dirty="0" sz="1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anyone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experiencing</a:t>
            </a:r>
            <a:r>
              <a:rPr dirty="0" sz="16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negative consequences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result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6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drugs/alcohol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gain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insight</a:t>
            </a:r>
            <a:r>
              <a:rPr dirty="0" sz="16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into</a:t>
            </a:r>
            <a:r>
              <a:rPr dirty="0" sz="16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their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use,</a:t>
            </a:r>
            <a:r>
              <a:rPr dirty="0" sz="16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access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6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peer</a:t>
            </a:r>
            <a:r>
              <a:rPr dirty="0" sz="16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network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support,</a:t>
            </a:r>
            <a:r>
              <a:rPr dirty="0" sz="1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receive</a:t>
            </a:r>
            <a:r>
              <a:rPr dirty="0" sz="16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enrichment,</a:t>
            </a:r>
            <a:r>
              <a:rPr dirty="0" sz="16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resource</a:t>
            </a:r>
            <a:r>
              <a:rPr dirty="0" sz="16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navigation,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6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long-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term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support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16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their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recovery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journey.</a:t>
            </a:r>
            <a:endParaRPr sz="1600">
              <a:latin typeface="Arial"/>
              <a:cs typeface="Arial"/>
            </a:endParaRPr>
          </a:p>
          <a:p>
            <a:pPr marL="5990590" marR="408940" indent="-264160">
              <a:lnSpc>
                <a:spcPts val="1730"/>
              </a:lnSpc>
              <a:spcBef>
                <a:spcPts val="985"/>
              </a:spcBef>
              <a:buChar char="•"/>
              <a:tabLst>
                <a:tab pos="5990590" algn="l"/>
                <a:tab pos="5991225" algn="l"/>
              </a:tabLst>
            </a:pP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Experiences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6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student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may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vary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depending</a:t>
            </a:r>
            <a:r>
              <a:rPr dirty="0" sz="16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on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factors</a:t>
            </a:r>
            <a:r>
              <a:rPr dirty="0" sz="16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such</a:t>
            </a:r>
            <a:r>
              <a:rPr dirty="0" sz="1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dirty="0" sz="1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environment</a:t>
            </a:r>
            <a:r>
              <a:rPr dirty="0" sz="16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(community</a:t>
            </a:r>
            <a:r>
              <a:rPr dirty="0" sz="16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center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versus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school)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6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willingness</a:t>
            </a:r>
            <a:r>
              <a:rPr dirty="0" sz="16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schools</a:t>
            </a:r>
            <a:r>
              <a:rPr dirty="0" sz="16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participate</a:t>
            </a:r>
            <a:r>
              <a:rPr dirty="0" sz="1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at</a:t>
            </a:r>
            <a:r>
              <a:rPr dirty="0" sz="16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what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level.</a:t>
            </a:r>
            <a:endParaRPr sz="1600">
              <a:latin typeface="Arial"/>
              <a:cs typeface="Arial"/>
            </a:endParaRPr>
          </a:p>
          <a:p>
            <a:pPr marL="5990590" marR="5080" indent="-264160">
              <a:lnSpc>
                <a:spcPts val="1730"/>
              </a:lnSpc>
              <a:spcBef>
                <a:spcPts val="1000"/>
              </a:spcBef>
              <a:buChar char="•"/>
              <a:tabLst>
                <a:tab pos="5990590" algn="l"/>
                <a:tab pos="5991225" algn="l"/>
              </a:tabLst>
            </a:pP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Rise</a:t>
            </a:r>
            <a:r>
              <a:rPr dirty="0" sz="1600" spc="-6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Recovery</a:t>
            </a:r>
            <a:r>
              <a:rPr dirty="0" sz="16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coordinates</a:t>
            </a:r>
            <a:r>
              <a:rPr dirty="0" sz="16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16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6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schools</a:t>
            </a:r>
            <a:r>
              <a:rPr dirty="0" sz="1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6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provide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peer</a:t>
            </a:r>
            <a:r>
              <a:rPr dirty="0" sz="1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support</a:t>
            </a:r>
            <a:r>
              <a:rPr dirty="0" sz="16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specialists</a:t>
            </a:r>
            <a:r>
              <a:rPr dirty="0" sz="1600" spc="-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1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screenings,</a:t>
            </a:r>
            <a:r>
              <a:rPr dirty="0" sz="1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consultations,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education,</a:t>
            </a:r>
            <a:r>
              <a:rPr dirty="0" sz="1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6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404040"/>
                </a:solidFill>
                <a:latin typeface="Arial"/>
                <a:cs typeface="Arial"/>
              </a:rPr>
              <a:t>one-on-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one</a:t>
            </a:r>
            <a:r>
              <a:rPr dirty="0" sz="16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meetings</a:t>
            </a:r>
            <a:r>
              <a:rPr dirty="0" sz="16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16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students</a:t>
            </a:r>
            <a:r>
              <a:rPr dirty="0" sz="1600" spc="50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6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6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facilitate</a:t>
            </a:r>
            <a:r>
              <a:rPr dirty="0" sz="16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404040"/>
                </a:solidFill>
                <a:latin typeface="Arial"/>
                <a:cs typeface="Arial"/>
              </a:rPr>
              <a:t>group</a:t>
            </a:r>
            <a:r>
              <a:rPr dirty="0" sz="16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404040"/>
                </a:solidFill>
                <a:latin typeface="Arial"/>
                <a:cs typeface="Arial"/>
              </a:rPr>
              <a:t>meetings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18839" y="288824"/>
            <a:ext cx="11546840" cy="6501765"/>
            <a:chOff x="518839" y="288824"/>
            <a:chExt cx="11546840" cy="6501765"/>
          </a:xfrm>
        </p:grpSpPr>
        <p:sp>
          <p:nvSpPr>
            <p:cNvPr id="8" name="object 8" descr=""/>
            <p:cNvSpPr/>
            <p:nvPr/>
          </p:nvSpPr>
          <p:spPr>
            <a:xfrm>
              <a:off x="4648292" y="4298290"/>
              <a:ext cx="1198245" cy="917575"/>
            </a:xfrm>
            <a:custGeom>
              <a:avLst/>
              <a:gdLst/>
              <a:ahLst/>
              <a:cxnLst/>
              <a:rect l="l" t="t" r="r" b="b"/>
              <a:pathLst>
                <a:path w="1198245" h="917575">
                  <a:moveTo>
                    <a:pt x="531592" y="0"/>
                  </a:moveTo>
                  <a:lnTo>
                    <a:pt x="477024" y="3039"/>
                  </a:lnTo>
                  <a:lnTo>
                    <a:pt x="424408" y="10144"/>
                  </a:lnTo>
                  <a:lnTo>
                    <a:pt x="375552" y="21528"/>
                  </a:lnTo>
                  <a:lnTo>
                    <a:pt x="332267" y="37402"/>
                  </a:lnTo>
                  <a:lnTo>
                    <a:pt x="276235" y="26099"/>
                  </a:lnTo>
                  <a:lnTo>
                    <a:pt x="252784" y="62953"/>
                  </a:lnTo>
                  <a:lnTo>
                    <a:pt x="221817" y="90546"/>
                  </a:lnTo>
                  <a:lnTo>
                    <a:pt x="184632" y="108321"/>
                  </a:lnTo>
                  <a:lnTo>
                    <a:pt x="142529" y="115723"/>
                  </a:lnTo>
                  <a:lnTo>
                    <a:pt x="133677" y="159614"/>
                  </a:lnTo>
                  <a:lnTo>
                    <a:pt x="94774" y="182785"/>
                  </a:lnTo>
                  <a:lnTo>
                    <a:pt x="62167" y="215672"/>
                  </a:lnTo>
                  <a:lnTo>
                    <a:pt x="36167" y="254884"/>
                  </a:lnTo>
                  <a:lnTo>
                    <a:pt x="17085" y="297031"/>
                  </a:lnTo>
                  <a:lnTo>
                    <a:pt x="5229" y="338722"/>
                  </a:lnTo>
                  <a:lnTo>
                    <a:pt x="0" y="381749"/>
                  </a:lnTo>
                  <a:lnTo>
                    <a:pt x="1301" y="428008"/>
                  </a:lnTo>
                  <a:lnTo>
                    <a:pt x="10206" y="474262"/>
                  </a:lnTo>
                  <a:lnTo>
                    <a:pt x="27786" y="517274"/>
                  </a:lnTo>
                  <a:lnTo>
                    <a:pt x="55115" y="553809"/>
                  </a:lnTo>
                  <a:lnTo>
                    <a:pt x="46263" y="597700"/>
                  </a:lnTo>
                  <a:lnTo>
                    <a:pt x="82209" y="620843"/>
                  </a:lnTo>
                  <a:lnTo>
                    <a:pt x="109595" y="651645"/>
                  </a:lnTo>
                  <a:lnTo>
                    <a:pt x="127441" y="689088"/>
                  </a:lnTo>
                  <a:lnTo>
                    <a:pt x="134769" y="732155"/>
                  </a:lnTo>
                  <a:lnTo>
                    <a:pt x="190789" y="743458"/>
                  </a:lnTo>
                  <a:lnTo>
                    <a:pt x="224191" y="774800"/>
                  </a:lnTo>
                  <a:lnTo>
                    <a:pt x="264567" y="804182"/>
                  </a:lnTo>
                  <a:lnTo>
                    <a:pt x="310150" y="831098"/>
                  </a:lnTo>
                  <a:lnTo>
                    <a:pt x="359173" y="855036"/>
                  </a:lnTo>
                  <a:lnTo>
                    <a:pt x="409867" y="875488"/>
                  </a:lnTo>
                  <a:lnTo>
                    <a:pt x="460467" y="891945"/>
                  </a:lnTo>
                  <a:lnTo>
                    <a:pt x="509204" y="903897"/>
                  </a:lnTo>
                  <a:lnTo>
                    <a:pt x="558712" y="911768"/>
                  </a:lnTo>
                  <a:lnTo>
                    <a:pt x="611618" y="916194"/>
                  </a:lnTo>
                  <a:lnTo>
                    <a:pt x="666145" y="916970"/>
                  </a:lnTo>
                  <a:lnTo>
                    <a:pt x="720516" y="913889"/>
                  </a:lnTo>
                  <a:lnTo>
                    <a:pt x="772953" y="906745"/>
                  </a:lnTo>
                  <a:lnTo>
                    <a:pt x="821680" y="895334"/>
                  </a:lnTo>
                  <a:lnTo>
                    <a:pt x="864918" y="879450"/>
                  </a:lnTo>
                  <a:lnTo>
                    <a:pt x="920938" y="890753"/>
                  </a:lnTo>
                  <a:lnTo>
                    <a:pt x="944388" y="853903"/>
                  </a:lnTo>
                  <a:lnTo>
                    <a:pt x="975355" y="826310"/>
                  </a:lnTo>
                  <a:lnTo>
                    <a:pt x="1012540" y="808532"/>
                  </a:lnTo>
                  <a:lnTo>
                    <a:pt x="1054643" y="801129"/>
                  </a:lnTo>
                  <a:lnTo>
                    <a:pt x="1063495" y="757250"/>
                  </a:lnTo>
                  <a:lnTo>
                    <a:pt x="1102857" y="734166"/>
                  </a:lnTo>
                  <a:lnTo>
                    <a:pt x="1135742" y="701332"/>
                  </a:lnTo>
                  <a:lnTo>
                    <a:pt x="1161885" y="662146"/>
                  </a:lnTo>
                  <a:lnTo>
                    <a:pt x="1181020" y="620009"/>
                  </a:lnTo>
                  <a:lnTo>
                    <a:pt x="1192883" y="578320"/>
                  </a:lnTo>
                  <a:lnTo>
                    <a:pt x="1198015" y="535274"/>
                  </a:lnTo>
                  <a:lnTo>
                    <a:pt x="1196481" y="488971"/>
                  </a:lnTo>
                  <a:lnTo>
                    <a:pt x="1187298" y="442662"/>
                  </a:lnTo>
                  <a:lnTo>
                    <a:pt x="1169484" y="399602"/>
                  </a:lnTo>
                  <a:lnTo>
                    <a:pt x="1142057" y="363042"/>
                  </a:lnTo>
                  <a:lnTo>
                    <a:pt x="1150909" y="319164"/>
                  </a:lnTo>
                  <a:lnTo>
                    <a:pt x="1114963" y="296014"/>
                  </a:lnTo>
                  <a:lnTo>
                    <a:pt x="1087577" y="265208"/>
                  </a:lnTo>
                  <a:lnTo>
                    <a:pt x="1069731" y="227763"/>
                  </a:lnTo>
                  <a:lnTo>
                    <a:pt x="1062403" y="184696"/>
                  </a:lnTo>
                  <a:lnTo>
                    <a:pt x="1006383" y="173393"/>
                  </a:lnTo>
                  <a:lnTo>
                    <a:pt x="972984" y="142052"/>
                  </a:lnTo>
                  <a:lnTo>
                    <a:pt x="932627" y="112674"/>
                  </a:lnTo>
                  <a:lnTo>
                    <a:pt x="887096" y="85770"/>
                  </a:lnTo>
                  <a:lnTo>
                    <a:pt x="838175" y="61853"/>
                  </a:lnTo>
                  <a:lnTo>
                    <a:pt x="787648" y="41437"/>
                  </a:lnTo>
                  <a:lnTo>
                    <a:pt x="737298" y="25034"/>
                  </a:lnTo>
                  <a:lnTo>
                    <a:pt x="688909" y="13157"/>
                  </a:lnTo>
                  <a:lnTo>
                    <a:pt x="639344" y="5271"/>
                  </a:lnTo>
                  <a:lnTo>
                    <a:pt x="586302" y="814"/>
                  </a:lnTo>
                  <a:lnTo>
                    <a:pt x="531592" y="0"/>
                  </a:lnTo>
                  <a:close/>
                </a:path>
              </a:pathLst>
            </a:custGeom>
            <a:solidFill>
              <a:srgbClr val="FF6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947131" y="4510684"/>
              <a:ext cx="688340" cy="558165"/>
            </a:xfrm>
            <a:custGeom>
              <a:avLst/>
              <a:gdLst/>
              <a:ahLst/>
              <a:cxnLst/>
              <a:rect l="l" t="t" r="r" b="b"/>
              <a:pathLst>
                <a:path w="688339" h="558164">
                  <a:moveTo>
                    <a:pt x="120548" y="0"/>
                  </a:moveTo>
                  <a:lnTo>
                    <a:pt x="0" y="38836"/>
                  </a:lnTo>
                  <a:lnTo>
                    <a:pt x="530771" y="557910"/>
                  </a:lnTo>
                  <a:lnTo>
                    <a:pt x="579932" y="535762"/>
                  </a:lnTo>
                  <a:lnTo>
                    <a:pt x="613028" y="506504"/>
                  </a:lnTo>
                  <a:lnTo>
                    <a:pt x="687806" y="145529"/>
                  </a:lnTo>
                  <a:lnTo>
                    <a:pt x="687794" y="133699"/>
                  </a:lnTo>
                  <a:lnTo>
                    <a:pt x="683386" y="122896"/>
                  </a:lnTo>
                  <a:lnTo>
                    <a:pt x="675226" y="114434"/>
                  </a:lnTo>
                  <a:lnTo>
                    <a:pt x="663956" y="109626"/>
                  </a:lnTo>
                  <a:lnTo>
                    <a:pt x="120548" y="0"/>
                  </a:lnTo>
                  <a:close/>
                </a:path>
              </a:pathLst>
            </a:custGeom>
            <a:solidFill>
              <a:srgbClr val="083B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190414" y="4674749"/>
              <a:ext cx="306705" cy="307340"/>
            </a:xfrm>
            <a:custGeom>
              <a:avLst/>
              <a:gdLst/>
              <a:ahLst/>
              <a:cxnLst/>
              <a:rect l="l" t="t" r="r" b="b"/>
              <a:pathLst>
                <a:path w="306704" h="307339">
                  <a:moveTo>
                    <a:pt x="134678" y="0"/>
                  </a:moveTo>
                  <a:lnTo>
                    <a:pt x="88783" y="13417"/>
                  </a:lnTo>
                  <a:lnTo>
                    <a:pt x="49305" y="39882"/>
                  </a:lnTo>
                  <a:lnTo>
                    <a:pt x="19331" y="77265"/>
                  </a:lnTo>
                  <a:lnTo>
                    <a:pt x="1947" y="123438"/>
                  </a:lnTo>
                  <a:lnTo>
                    <a:pt x="0" y="172624"/>
                  </a:lnTo>
                  <a:lnTo>
                    <a:pt x="13003" y="218438"/>
                  </a:lnTo>
                  <a:lnTo>
                    <a:pt x="39055" y="257836"/>
                  </a:lnTo>
                  <a:lnTo>
                    <a:pt x="76250" y="287775"/>
                  </a:lnTo>
                  <a:lnTo>
                    <a:pt x="122686" y="305213"/>
                  </a:lnTo>
                  <a:lnTo>
                    <a:pt x="172271" y="307046"/>
                  </a:lnTo>
                  <a:lnTo>
                    <a:pt x="218214" y="293638"/>
                  </a:lnTo>
                  <a:lnTo>
                    <a:pt x="257560" y="267146"/>
                  </a:lnTo>
                  <a:lnTo>
                    <a:pt x="287358" y="229726"/>
                  </a:lnTo>
                  <a:lnTo>
                    <a:pt x="304652" y="183535"/>
                  </a:lnTo>
                  <a:lnTo>
                    <a:pt x="306508" y="134330"/>
                  </a:lnTo>
                  <a:lnTo>
                    <a:pt x="293321" y="88480"/>
                  </a:lnTo>
                  <a:lnTo>
                    <a:pt x="267130" y="49055"/>
                  </a:lnTo>
                  <a:lnTo>
                    <a:pt x="229977" y="19124"/>
                  </a:lnTo>
                  <a:lnTo>
                    <a:pt x="183900" y="1760"/>
                  </a:lnTo>
                  <a:lnTo>
                    <a:pt x="134678" y="0"/>
                  </a:lnTo>
                  <a:close/>
                </a:path>
              </a:pathLst>
            </a:custGeom>
            <a:solidFill>
              <a:srgbClr val="FF6B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869840" y="4428985"/>
              <a:ext cx="700405" cy="641985"/>
            </a:xfrm>
            <a:custGeom>
              <a:avLst/>
              <a:gdLst/>
              <a:ahLst/>
              <a:cxnLst/>
              <a:rect l="l" t="t" r="r" b="b"/>
              <a:pathLst>
                <a:path w="700404" h="641985">
                  <a:moveTo>
                    <a:pt x="518591" y="408762"/>
                  </a:moveTo>
                  <a:lnTo>
                    <a:pt x="518579" y="391363"/>
                  </a:lnTo>
                  <a:lnTo>
                    <a:pt x="512127" y="375856"/>
                  </a:lnTo>
                  <a:lnTo>
                    <a:pt x="500341" y="363905"/>
                  </a:lnTo>
                  <a:lnTo>
                    <a:pt x="484301" y="357149"/>
                  </a:lnTo>
                  <a:lnTo>
                    <a:pt x="466902" y="357162"/>
                  </a:lnTo>
                  <a:lnTo>
                    <a:pt x="451396" y="363601"/>
                  </a:lnTo>
                  <a:lnTo>
                    <a:pt x="439432" y="375399"/>
                  </a:lnTo>
                  <a:lnTo>
                    <a:pt x="432689" y="391426"/>
                  </a:lnTo>
                  <a:lnTo>
                    <a:pt x="432689" y="408838"/>
                  </a:lnTo>
                  <a:lnTo>
                    <a:pt x="439140" y="424345"/>
                  </a:lnTo>
                  <a:lnTo>
                    <a:pt x="450938" y="436308"/>
                  </a:lnTo>
                  <a:lnTo>
                    <a:pt x="466979" y="443052"/>
                  </a:lnTo>
                  <a:lnTo>
                    <a:pt x="484378" y="443052"/>
                  </a:lnTo>
                  <a:lnTo>
                    <a:pt x="499884" y="436600"/>
                  </a:lnTo>
                  <a:lnTo>
                    <a:pt x="511835" y="424802"/>
                  </a:lnTo>
                  <a:lnTo>
                    <a:pt x="518591" y="408762"/>
                  </a:lnTo>
                  <a:close/>
                </a:path>
                <a:path w="700404" h="641985">
                  <a:moveTo>
                    <a:pt x="699922" y="248018"/>
                  </a:moveTo>
                  <a:lnTo>
                    <a:pt x="696747" y="240296"/>
                  </a:lnTo>
                  <a:lnTo>
                    <a:pt x="690854" y="234378"/>
                  </a:lnTo>
                  <a:lnTo>
                    <a:pt x="682713" y="231025"/>
                  </a:lnTo>
                  <a:lnTo>
                    <a:pt x="624154" y="219214"/>
                  </a:lnTo>
                  <a:lnTo>
                    <a:pt x="624154" y="381736"/>
                  </a:lnTo>
                  <a:lnTo>
                    <a:pt x="622236" y="429679"/>
                  </a:lnTo>
                  <a:lnTo>
                    <a:pt x="605409" y="474611"/>
                  </a:lnTo>
                  <a:lnTo>
                    <a:pt x="576529" y="510679"/>
                  </a:lnTo>
                  <a:lnTo>
                    <a:pt x="538441" y="535978"/>
                  </a:lnTo>
                  <a:lnTo>
                    <a:pt x="494004" y="548614"/>
                  </a:lnTo>
                  <a:lnTo>
                    <a:pt x="446062" y="546696"/>
                  </a:lnTo>
                  <a:lnTo>
                    <a:pt x="401116" y="529882"/>
                  </a:lnTo>
                  <a:lnTo>
                    <a:pt x="365061" y="501002"/>
                  </a:lnTo>
                  <a:lnTo>
                    <a:pt x="339763" y="462915"/>
                  </a:lnTo>
                  <a:lnTo>
                    <a:pt x="327126" y="418477"/>
                  </a:lnTo>
                  <a:lnTo>
                    <a:pt x="329057" y="370535"/>
                  </a:lnTo>
                  <a:lnTo>
                    <a:pt x="345871" y="325602"/>
                  </a:lnTo>
                  <a:lnTo>
                    <a:pt x="374738" y="289534"/>
                  </a:lnTo>
                  <a:lnTo>
                    <a:pt x="412826" y="264236"/>
                  </a:lnTo>
                  <a:lnTo>
                    <a:pt x="457276" y="251599"/>
                  </a:lnTo>
                  <a:lnTo>
                    <a:pt x="505218" y="253517"/>
                  </a:lnTo>
                  <a:lnTo>
                    <a:pt x="550151" y="270332"/>
                  </a:lnTo>
                  <a:lnTo>
                    <a:pt x="586219" y="299212"/>
                  </a:lnTo>
                  <a:lnTo>
                    <a:pt x="611517" y="337299"/>
                  </a:lnTo>
                  <a:lnTo>
                    <a:pt x="624154" y="381736"/>
                  </a:lnTo>
                  <a:lnTo>
                    <a:pt x="624154" y="219214"/>
                  </a:lnTo>
                  <a:lnTo>
                    <a:pt x="275628" y="148894"/>
                  </a:lnTo>
                  <a:lnTo>
                    <a:pt x="356412" y="122720"/>
                  </a:lnTo>
                  <a:lnTo>
                    <a:pt x="541769" y="62674"/>
                  </a:lnTo>
                  <a:lnTo>
                    <a:pt x="552792" y="56400"/>
                  </a:lnTo>
                  <a:lnTo>
                    <a:pt x="560425" y="46634"/>
                  </a:lnTo>
                  <a:lnTo>
                    <a:pt x="563930" y="34747"/>
                  </a:lnTo>
                  <a:lnTo>
                    <a:pt x="562571" y="22174"/>
                  </a:lnTo>
                  <a:lnTo>
                    <a:pt x="556310" y="11137"/>
                  </a:lnTo>
                  <a:lnTo>
                    <a:pt x="546531" y="3505"/>
                  </a:lnTo>
                  <a:lnTo>
                    <a:pt x="534657" y="0"/>
                  </a:lnTo>
                  <a:lnTo>
                    <a:pt x="522071" y="1371"/>
                  </a:lnTo>
                  <a:lnTo>
                    <a:pt x="145846" y="122720"/>
                  </a:lnTo>
                  <a:lnTo>
                    <a:pt x="100088" y="113487"/>
                  </a:lnTo>
                  <a:lnTo>
                    <a:pt x="63" y="498500"/>
                  </a:lnTo>
                  <a:lnTo>
                    <a:pt x="0" y="507301"/>
                  </a:lnTo>
                  <a:lnTo>
                    <a:pt x="3162" y="515035"/>
                  </a:lnTo>
                  <a:lnTo>
                    <a:pt x="9067" y="520941"/>
                  </a:lnTo>
                  <a:lnTo>
                    <a:pt x="17208" y="524306"/>
                  </a:lnTo>
                  <a:lnTo>
                    <a:pt x="599833" y="641845"/>
                  </a:lnTo>
                  <a:lnTo>
                    <a:pt x="608634" y="641908"/>
                  </a:lnTo>
                  <a:lnTo>
                    <a:pt x="616369" y="638746"/>
                  </a:lnTo>
                  <a:lnTo>
                    <a:pt x="622274" y="632853"/>
                  </a:lnTo>
                  <a:lnTo>
                    <a:pt x="625640" y="624713"/>
                  </a:lnTo>
                  <a:lnTo>
                    <a:pt x="640981" y="548614"/>
                  </a:lnTo>
                  <a:lnTo>
                    <a:pt x="699858" y="256832"/>
                  </a:lnTo>
                  <a:lnTo>
                    <a:pt x="699897" y="251599"/>
                  </a:lnTo>
                  <a:lnTo>
                    <a:pt x="699922" y="248018"/>
                  </a:lnTo>
                  <a:close/>
                </a:path>
              </a:pathLst>
            </a:custGeom>
            <a:solidFill>
              <a:srgbClr val="5AB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984178" y="4598771"/>
              <a:ext cx="137795" cy="73025"/>
            </a:xfrm>
            <a:custGeom>
              <a:avLst/>
              <a:gdLst/>
              <a:ahLst/>
              <a:cxnLst/>
              <a:rect l="l" t="t" r="r" b="b"/>
              <a:pathLst>
                <a:path w="137795" h="73025">
                  <a:moveTo>
                    <a:pt x="56019" y="22313"/>
                  </a:moveTo>
                  <a:lnTo>
                    <a:pt x="51816" y="12204"/>
                  </a:lnTo>
                  <a:lnTo>
                    <a:pt x="44119" y="4406"/>
                  </a:lnTo>
                  <a:lnTo>
                    <a:pt x="33655" y="0"/>
                  </a:lnTo>
                  <a:lnTo>
                    <a:pt x="22313" y="0"/>
                  </a:lnTo>
                  <a:lnTo>
                    <a:pt x="12204" y="4216"/>
                  </a:lnTo>
                  <a:lnTo>
                    <a:pt x="4406" y="11899"/>
                  </a:lnTo>
                  <a:lnTo>
                    <a:pt x="0" y="22364"/>
                  </a:lnTo>
                  <a:lnTo>
                    <a:pt x="0" y="33705"/>
                  </a:lnTo>
                  <a:lnTo>
                    <a:pt x="4203" y="43827"/>
                  </a:lnTo>
                  <a:lnTo>
                    <a:pt x="11899" y="51625"/>
                  </a:lnTo>
                  <a:lnTo>
                    <a:pt x="22352" y="56032"/>
                  </a:lnTo>
                  <a:lnTo>
                    <a:pt x="33705" y="56019"/>
                  </a:lnTo>
                  <a:lnTo>
                    <a:pt x="43827" y="51816"/>
                  </a:lnTo>
                  <a:lnTo>
                    <a:pt x="51625" y="44119"/>
                  </a:lnTo>
                  <a:lnTo>
                    <a:pt x="56019" y="33667"/>
                  </a:lnTo>
                  <a:lnTo>
                    <a:pt x="56019" y="22313"/>
                  </a:lnTo>
                  <a:close/>
                </a:path>
                <a:path w="137795" h="73025">
                  <a:moveTo>
                    <a:pt x="137248" y="38709"/>
                  </a:moveTo>
                  <a:lnTo>
                    <a:pt x="133045" y="28587"/>
                  </a:lnTo>
                  <a:lnTo>
                    <a:pt x="125349" y="20789"/>
                  </a:lnTo>
                  <a:lnTo>
                    <a:pt x="114884" y="16383"/>
                  </a:lnTo>
                  <a:lnTo>
                    <a:pt x="103543" y="16395"/>
                  </a:lnTo>
                  <a:lnTo>
                    <a:pt x="93433" y="20599"/>
                  </a:lnTo>
                  <a:lnTo>
                    <a:pt x="85636" y="28295"/>
                  </a:lnTo>
                  <a:lnTo>
                    <a:pt x="81229" y="38747"/>
                  </a:lnTo>
                  <a:lnTo>
                    <a:pt x="81229" y="50101"/>
                  </a:lnTo>
                  <a:lnTo>
                    <a:pt x="85432" y="60210"/>
                  </a:lnTo>
                  <a:lnTo>
                    <a:pt x="93129" y="68008"/>
                  </a:lnTo>
                  <a:lnTo>
                    <a:pt x="103581" y="72415"/>
                  </a:lnTo>
                  <a:lnTo>
                    <a:pt x="114935" y="72415"/>
                  </a:lnTo>
                  <a:lnTo>
                    <a:pt x="125056" y="68199"/>
                  </a:lnTo>
                  <a:lnTo>
                    <a:pt x="132854" y="60515"/>
                  </a:lnTo>
                  <a:lnTo>
                    <a:pt x="137248" y="50050"/>
                  </a:lnTo>
                  <a:lnTo>
                    <a:pt x="137248" y="38709"/>
                  </a:lnTo>
                  <a:close/>
                </a:path>
              </a:pathLst>
            </a:custGeom>
            <a:solidFill>
              <a:srgbClr val="F5A7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934089" y="4680699"/>
              <a:ext cx="184785" cy="213995"/>
            </a:xfrm>
            <a:custGeom>
              <a:avLst/>
              <a:gdLst/>
              <a:ahLst/>
              <a:cxnLst/>
              <a:rect l="l" t="t" r="r" b="b"/>
              <a:pathLst>
                <a:path w="184785" h="213995">
                  <a:moveTo>
                    <a:pt x="152793" y="187553"/>
                  </a:moveTo>
                  <a:lnTo>
                    <a:pt x="5270" y="157797"/>
                  </a:lnTo>
                  <a:lnTo>
                    <a:pt x="0" y="183946"/>
                  </a:lnTo>
                  <a:lnTo>
                    <a:pt x="147523" y="213702"/>
                  </a:lnTo>
                  <a:lnTo>
                    <a:pt x="152793" y="187553"/>
                  </a:lnTo>
                  <a:close/>
                </a:path>
                <a:path w="184785" h="213995">
                  <a:moveTo>
                    <a:pt x="160705" y="148336"/>
                  </a:moveTo>
                  <a:lnTo>
                    <a:pt x="13182" y="118579"/>
                  </a:lnTo>
                  <a:lnTo>
                    <a:pt x="7912" y="144729"/>
                  </a:lnTo>
                  <a:lnTo>
                    <a:pt x="155435" y="174485"/>
                  </a:lnTo>
                  <a:lnTo>
                    <a:pt x="160705" y="148336"/>
                  </a:lnTo>
                  <a:close/>
                </a:path>
                <a:path w="184785" h="213995">
                  <a:moveTo>
                    <a:pt x="168795" y="108191"/>
                  </a:moveTo>
                  <a:lnTo>
                    <a:pt x="21272" y="78435"/>
                  </a:lnTo>
                  <a:lnTo>
                    <a:pt x="16002" y="104584"/>
                  </a:lnTo>
                  <a:lnTo>
                    <a:pt x="163525" y="134340"/>
                  </a:lnTo>
                  <a:lnTo>
                    <a:pt x="168795" y="108191"/>
                  </a:lnTo>
                  <a:close/>
                </a:path>
                <a:path w="184785" h="213995">
                  <a:moveTo>
                    <a:pt x="176707" y="68973"/>
                  </a:moveTo>
                  <a:lnTo>
                    <a:pt x="29184" y="39217"/>
                  </a:lnTo>
                  <a:lnTo>
                    <a:pt x="23914" y="65366"/>
                  </a:lnTo>
                  <a:lnTo>
                    <a:pt x="171437" y="95123"/>
                  </a:lnTo>
                  <a:lnTo>
                    <a:pt x="176707" y="68973"/>
                  </a:lnTo>
                  <a:close/>
                </a:path>
                <a:path w="184785" h="213995">
                  <a:moveTo>
                    <a:pt x="184619" y="29756"/>
                  </a:moveTo>
                  <a:lnTo>
                    <a:pt x="37096" y="0"/>
                  </a:lnTo>
                  <a:lnTo>
                    <a:pt x="31826" y="26149"/>
                  </a:lnTo>
                  <a:lnTo>
                    <a:pt x="179349" y="55905"/>
                  </a:lnTo>
                  <a:lnTo>
                    <a:pt x="184619" y="29756"/>
                  </a:lnTo>
                  <a:close/>
                </a:path>
              </a:pathLst>
            </a:custGeom>
            <a:solidFill>
              <a:srgbClr val="EAE3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295811" y="4779785"/>
              <a:ext cx="100965" cy="100965"/>
            </a:xfrm>
            <a:custGeom>
              <a:avLst/>
              <a:gdLst/>
              <a:ahLst/>
              <a:cxnLst/>
              <a:rect l="l" t="t" r="r" b="b"/>
              <a:pathLst>
                <a:path w="100964" h="100964">
                  <a:moveTo>
                    <a:pt x="60591" y="0"/>
                  </a:moveTo>
                  <a:lnTo>
                    <a:pt x="40163" y="5"/>
                  </a:lnTo>
                  <a:lnTo>
                    <a:pt x="21956" y="7578"/>
                  </a:lnTo>
                  <a:lnTo>
                    <a:pt x="7919" y="21424"/>
                  </a:lnTo>
                  <a:lnTo>
                    <a:pt x="0" y="40246"/>
                  </a:lnTo>
                  <a:lnTo>
                    <a:pt x="3" y="60674"/>
                  </a:lnTo>
                  <a:lnTo>
                    <a:pt x="7573" y="78881"/>
                  </a:lnTo>
                  <a:lnTo>
                    <a:pt x="21418" y="92918"/>
                  </a:lnTo>
                  <a:lnTo>
                    <a:pt x="40246" y="100837"/>
                  </a:lnTo>
                  <a:lnTo>
                    <a:pt x="60674" y="100834"/>
                  </a:lnTo>
                  <a:lnTo>
                    <a:pt x="78881" y="93264"/>
                  </a:lnTo>
                  <a:lnTo>
                    <a:pt x="92918" y="79419"/>
                  </a:lnTo>
                  <a:lnTo>
                    <a:pt x="100837" y="60591"/>
                  </a:lnTo>
                  <a:lnTo>
                    <a:pt x="100832" y="40163"/>
                  </a:lnTo>
                  <a:lnTo>
                    <a:pt x="93259" y="21956"/>
                  </a:lnTo>
                  <a:lnTo>
                    <a:pt x="79413" y="7919"/>
                  </a:lnTo>
                  <a:lnTo>
                    <a:pt x="60591" y="0"/>
                  </a:lnTo>
                  <a:close/>
                </a:path>
              </a:pathLst>
            </a:custGeom>
            <a:solidFill>
              <a:srgbClr val="1E3E7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0111" y="4767628"/>
              <a:ext cx="121234" cy="179768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9101" y="4585855"/>
              <a:ext cx="121234" cy="17976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4319" y="4378063"/>
              <a:ext cx="90944" cy="90208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4784115" y="4572038"/>
              <a:ext cx="948055" cy="551180"/>
            </a:xfrm>
            <a:custGeom>
              <a:avLst/>
              <a:gdLst/>
              <a:ahLst/>
              <a:cxnLst/>
              <a:rect l="l" t="t" r="r" b="b"/>
              <a:pathLst>
                <a:path w="948054" h="551179">
                  <a:moveTo>
                    <a:pt x="51206" y="261988"/>
                  </a:moveTo>
                  <a:lnTo>
                    <a:pt x="49149" y="262547"/>
                  </a:lnTo>
                  <a:lnTo>
                    <a:pt x="32702" y="262140"/>
                  </a:lnTo>
                  <a:lnTo>
                    <a:pt x="30835" y="261759"/>
                  </a:lnTo>
                  <a:lnTo>
                    <a:pt x="29159" y="260451"/>
                  </a:lnTo>
                  <a:lnTo>
                    <a:pt x="28409" y="259334"/>
                  </a:lnTo>
                  <a:lnTo>
                    <a:pt x="20777" y="244195"/>
                  </a:lnTo>
                  <a:lnTo>
                    <a:pt x="20040" y="243065"/>
                  </a:lnTo>
                  <a:lnTo>
                    <a:pt x="19100" y="242874"/>
                  </a:lnTo>
                  <a:lnTo>
                    <a:pt x="19659" y="244932"/>
                  </a:lnTo>
                  <a:lnTo>
                    <a:pt x="18326" y="261188"/>
                  </a:lnTo>
                  <a:lnTo>
                    <a:pt x="17945" y="263055"/>
                  </a:lnTo>
                  <a:lnTo>
                    <a:pt x="16637" y="264731"/>
                  </a:lnTo>
                  <a:lnTo>
                    <a:pt x="15519" y="265480"/>
                  </a:lnTo>
                  <a:lnTo>
                    <a:pt x="1308" y="273304"/>
                  </a:lnTo>
                  <a:lnTo>
                    <a:pt x="190" y="274040"/>
                  </a:lnTo>
                  <a:lnTo>
                    <a:pt x="0" y="274980"/>
                  </a:lnTo>
                  <a:lnTo>
                    <a:pt x="2057" y="274421"/>
                  </a:lnTo>
                  <a:lnTo>
                    <a:pt x="18300" y="275755"/>
                  </a:lnTo>
                  <a:lnTo>
                    <a:pt x="20167" y="276136"/>
                  </a:lnTo>
                  <a:lnTo>
                    <a:pt x="21844" y="277444"/>
                  </a:lnTo>
                  <a:lnTo>
                    <a:pt x="22593" y="278561"/>
                  </a:lnTo>
                  <a:lnTo>
                    <a:pt x="30416" y="292773"/>
                  </a:lnTo>
                  <a:lnTo>
                    <a:pt x="31165" y="293890"/>
                  </a:lnTo>
                  <a:lnTo>
                    <a:pt x="32092" y="294081"/>
                  </a:lnTo>
                  <a:lnTo>
                    <a:pt x="31534" y="292023"/>
                  </a:lnTo>
                  <a:lnTo>
                    <a:pt x="32867" y="275780"/>
                  </a:lnTo>
                  <a:lnTo>
                    <a:pt x="33248" y="273913"/>
                  </a:lnTo>
                  <a:lnTo>
                    <a:pt x="34556" y="272237"/>
                  </a:lnTo>
                  <a:lnTo>
                    <a:pt x="35674" y="271487"/>
                  </a:lnTo>
                  <a:lnTo>
                    <a:pt x="49885" y="263664"/>
                  </a:lnTo>
                  <a:lnTo>
                    <a:pt x="51015" y="262915"/>
                  </a:lnTo>
                  <a:lnTo>
                    <a:pt x="51206" y="261988"/>
                  </a:lnTo>
                  <a:close/>
                </a:path>
                <a:path w="948054" h="551179">
                  <a:moveTo>
                    <a:pt x="488594" y="545541"/>
                  </a:moveTo>
                  <a:lnTo>
                    <a:pt x="487845" y="544410"/>
                  </a:lnTo>
                  <a:lnTo>
                    <a:pt x="483768" y="538784"/>
                  </a:lnTo>
                  <a:lnTo>
                    <a:pt x="477964" y="530758"/>
                  </a:lnTo>
                  <a:lnTo>
                    <a:pt x="477202" y="529602"/>
                  </a:lnTo>
                  <a:lnTo>
                    <a:pt x="476669" y="527583"/>
                  </a:lnTo>
                  <a:lnTo>
                    <a:pt x="477037" y="525716"/>
                  </a:lnTo>
                  <a:lnTo>
                    <a:pt x="479094" y="520471"/>
                  </a:lnTo>
                  <a:lnTo>
                    <a:pt x="483044" y="510413"/>
                  </a:lnTo>
                  <a:lnTo>
                    <a:pt x="483425" y="508546"/>
                  </a:lnTo>
                  <a:lnTo>
                    <a:pt x="482295" y="509282"/>
                  </a:lnTo>
                  <a:lnTo>
                    <a:pt x="468642" y="519163"/>
                  </a:lnTo>
                  <a:lnTo>
                    <a:pt x="467525" y="519912"/>
                  </a:lnTo>
                  <a:lnTo>
                    <a:pt x="465467" y="520471"/>
                  </a:lnTo>
                  <a:lnTo>
                    <a:pt x="463600" y="520090"/>
                  </a:lnTo>
                  <a:lnTo>
                    <a:pt x="448297" y="514083"/>
                  </a:lnTo>
                  <a:lnTo>
                    <a:pt x="446430" y="513715"/>
                  </a:lnTo>
                  <a:lnTo>
                    <a:pt x="447167" y="514832"/>
                  </a:lnTo>
                  <a:lnTo>
                    <a:pt x="457047" y="528485"/>
                  </a:lnTo>
                  <a:lnTo>
                    <a:pt x="457809" y="529640"/>
                  </a:lnTo>
                  <a:lnTo>
                    <a:pt x="458355" y="531660"/>
                  </a:lnTo>
                  <a:lnTo>
                    <a:pt x="457974" y="533527"/>
                  </a:lnTo>
                  <a:lnTo>
                    <a:pt x="451967" y="548843"/>
                  </a:lnTo>
                  <a:lnTo>
                    <a:pt x="451586" y="550710"/>
                  </a:lnTo>
                  <a:lnTo>
                    <a:pt x="452716" y="549960"/>
                  </a:lnTo>
                  <a:lnTo>
                    <a:pt x="466369" y="540080"/>
                  </a:lnTo>
                  <a:lnTo>
                    <a:pt x="467487" y="539330"/>
                  </a:lnTo>
                  <a:lnTo>
                    <a:pt x="469544" y="538784"/>
                  </a:lnTo>
                  <a:lnTo>
                    <a:pt x="471411" y="539153"/>
                  </a:lnTo>
                  <a:lnTo>
                    <a:pt x="486714" y="545160"/>
                  </a:lnTo>
                  <a:lnTo>
                    <a:pt x="488594" y="545541"/>
                  </a:lnTo>
                  <a:close/>
                </a:path>
                <a:path w="948054" h="551179">
                  <a:moveTo>
                    <a:pt x="897483" y="13614"/>
                  </a:moveTo>
                  <a:lnTo>
                    <a:pt x="881570" y="13614"/>
                  </a:lnTo>
                  <a:lnTo>
                    <a:pt x="880757" y="13614"/>
                  </a:lnTo>
                  <a:lnTo>
                    <a:pt x="881380" y="14554"/>
                  </a:lnTo>
                  <a:lnTo>
                    <a:pt x="889038" y="15125"/>
                  </a:lnTo>
                  <a:lnTo>
                    <a:pt x="890905" y="15506"/>
                  </a:lnTo>
                  <a:lnTo>
                    <a:pt x="890714" y="16433"/>
                  </a:lnTo>
                  <a:lnTo>
                    <a:pt x="894257" y="22974"/>
                  </a:lnTo>
                  <a:lnTo>
                    <a:pt x="894067" y="23914"/>
                  </a:lnTo>
                  <a:lnTo>
                    <a:pt x="895184" y="23164"/>
                  </a:lnTo>
                  <a:lnTo>
                    <a:pt x="895769" y="15506"/>
                  </a:lnTo>
                  <a:lnTo>
                    <a:pt x="896137" y="13639"/>
                  </a:lnTo>
                  <a:lnTo>
                    <a:pt x="897077" y="13830"/>
                  </a:lnTo>
                  <a:lnTo>
                    <a:pt x="897432" y="13639"/>
                  </a:lnTo>
                  <a:close/>
                </a:path>
                <a:path w="948054" h="551179">
                  <a:moveTo>
                    <a:pt x="904290" y="10083"/>
                  </a:moveTo>
                  <a:lnTo>
                    <a:pt x="903808" y="9359"/>
                  </a:lnTo>
                  <a:lnTo>
                    <a:pt x="896150" y="8788"/>
                  </a:lnTo>
                  <a:lnTo>
                    <a:pt x="894283" y="8407"/>
                  </a:lnTo>
                  <a:lnTo>
                    <a:pt x="894473" y="7480"/>
                  </a:lnTo>
                  <a:lnTo>
                    <a:pt x="890930" y="927"/>
                  </a:lnTo>
                  <a:lnTo>
                    <a:pt x="891120" y="0"/>
                  </a:lnTo>
                  <a:lnTo>
                    <a:pt x="889990" y="749"/>
                  </a:lnTo>
                  <a:lnTo>
                    <a:pt x="889419" y="8407"/>
                  </a:lnTo>
                  <a:lnTo>
                    <a:pt x="889076" y="10083"/>
                  </a:lnTo>
                  <a:lnTo>
                    <a:pt x="904290" y="10083"/>
                  </a:lnTo>
                  <a:close/>
                </a:path>
                <a:path w="948054" h="551179">
                  <a:moveTo>
                    <a:pt x="904544" y="10477"/>
                  </a:moveTo>
                  <a:lnTo>
                    <a:pt x="904417" y="10287"/>
                  </a:lnTo>
                  <a:lnTo>
                    <a:pt x="889050" y="10274"/>
                  </a:lnTo>
                  <a:lnTo>
                    <a:pt x="887742" y="10287"/>
                  </a:lnTo>
                  <a:lnTo>
                    <a:pt x="881888" y="13436"/>
                  </a:lnTo>
                  <a:lnTo>
                    <a:pt x="897813" y="13436"/>
                  </a:lnTo>
                  <a:lnTo>
                    <a:pt x="903617" y="10287"/>
                  </a:lnTo>
                  <a:lnTo>
                    <a:pt x="904544" y="10477"/>
                  </a:lnTo>
                  <a:close/>
                </a:path>
                <a:path w="948054" h="551179">
                  <a:moveTo>
                    <a:pt x="947775" y="80416"/>
                  </a:moveTo>
                  <a:lnTo>
                    <a:pt x="947039" y="79298"/>
                  </a:lnTo>
                  <a:lnTo>
                    <a:pt x="935850" y="67322"/>
                  </a:lnTo>
                  <a:lnTo>
                    <a:pt x="935101" y="66205"/>
                  </a:lnTo>
                  <a:lnTo>
                    <a:pt x="934542" y="64147"/>
                  </a:lnTo>
                  <a:lnTo>
                    <a:pt x="934923" y="62280"/>
                  </a:lnTo>
                  <a:lnTo>
                    <a:pt x="939063" y="46596"/>
                  </a:lnTo>
                  <a:lnTo>
                    <a:pt x="939431" y="44729"/>
                  </a:lnTo>
                  <a:lnTo>
                    <a:pt x="938504" y="44538"/>
                  </a:lnTo>
                  <a:lnTo>
                    <a:pt x="937374" y="45288"/>
                  </a:lnTo>
                  <a:lnTo>
                    <a:pt x="925410" y="56476"/>
                  </a:lnTo>
                  <a:lnTo>
                    <a:pt x="924280" y="57213"/>
                  </a:lnTo>
                  <a:lnTo>
                    <a:pt x="922223" y="57772"/>
                  </a:lnTo>
                  <a:lnTo>
                    <a:pt x="920356" y="57404"/>
                  </a:lnTo>
                  <a:lnTo>
                    <a:pt x="904671" y="53263"/>
                  </a:lnTo>
                  <a:lnTo>
                    <a:pt x="902804" y="52882"/>
                  </a:lnTo>
                  <a:lnTo>
                    <a:pt x="902614" y="53822"/>
                  </a:lnTo>
                  <a:lnTo>
                    <a:pt x="903363" y="54940"/>
                  </a:lnTo>
                  <a:lnTo>
                    <a:pt x="914552" y="66916"/>
                  </a:lnTo>
                  <a:lnTo>
                    <a:pt x="915301" y="68033"/>
                  </a:lnTo>
                  <a:lnTo>
                    <a:pt x="915860" y="70091"/>
                  </a:lnTo>
                  <a:lnTo>
                    <a:pt x="915479" y="71958"/>
                  </a:lnTo>
                  <a:lnTo>
                    <a:pt x="911339" y="87642"/>
                  </a:lnTo>
                  <a:lnTo>
                    <a:pt x="910971" y="89509"/>
                  </a:lnTo>
                  <a:lnTo>
                    <a:pt x="911898" y="89700"/>
                  </a:lnTo>
                  <a:lnTo>
                    <a:pt x="913015" y="88950"/>
                  </a:lnTo>
                  <a:lnTo>
                    <a:pt x="924991" y="77762"/>
                  </a:lnTo>
                  <a:lnTo>
                    <a:pt x="926122" y="77025"/>
                  </a:lnTo>
                  <a:lnTo>
                    <a:pt x="928166" y="76466"/>
                  </a:lnTo>
                  <a:lnTo>
                    <a:pt x="930046" y="76847"/>
                  </a:lnTo>
                  <a:lnTo>
                    <a:pt x="945730" y="80975"/>
                  </a:lnTo>
                  <a:lnTo>
                    <a:pt x="947597" y="81356"/>
                  </a:lnTo>
                  <a:lnTo>
                    <a:pt x="947775" y="80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18935" y="4446907"/>
              <a:ext cx="154622" cy="113474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0564729" y="393476"/>
              <a:ext cx="1180465" cy="581025"/>
            </a:xfrm>
            <a:custGeom>
              <a:avLst/>
              <a:gdLst/>
              <a:ahLst/>
              <a:cxnLst/>
              <a:rect l="l" t="t" r="r" b="b"/>
              <a:pathLst>
                <a:path w="1180465" h="581025">
                  <a:moveTo>
                    <a:pt x="749573" y="533380"/>
                  </a:moveTo>
                  <a:lnTo>
                    <a:pt x="428010" y="533380"/>
                  </a:lnTo>
                  <a:lnTo>
                    <a:pt x="434931" y="537669"/>
                  </a:lnTo>
                  <a:lnTo>
                    <a:pt x="487799" y="562544"/>
                  </a:lnTo>
                  <a:lnTo>
                    <a:pt x="554610" y="578372"/>
                  </a:lnTo>
                  <a:lnTo>
                    <a:pt x="590176" y="580471"/>
                  </a:lnTo>
                  <a:lnTo>
                    <a:pt x="642220" y="575955"/>
                  </a:lnTo>
                  <a:lnTo>
                    <a:pt x="691366" y="562900"/>
                  </a:lnTo>
                  <a:lnTo>
                    <a:pt x="736830" y="542051"/>
                  </a:lnTo>
                  <a:lnTo>
                    <a:pt x="749573" y="533380"/>
                  </a:lnTo>
                  <a:close/>
                </a:path>
                <a:path w="1180465" h="581025">
                  <a:moveTo>
                    <a:pt x="580968" y="150957"/>
                  </a:moveTo>
                  <a:lnTo>
                    <a:pt x="407309" y="150957"/>
                  </a:lnTo>
                  <a:lnTo>
                    <a:pt x="380126" y="163212"/>
                  </a:lnTo>
                  <a:lnTo>
                    <a:pt x="327908" y="188580"/>
                  </a:lnTo>
                  <a:lnTo>
                    <a:pt x="238492" y="237813"/>
                  </a:lnTo>
                  <a:lnTo>
                    <a:pt x="180579" y="274535"/>
                  </a:lnTo>
                  <a:lnTo>
                    <a:pt x="129556" y="311180"/>
                  </a:lnTo>
                  <a:lnTo>
                    <a:pt x="86059" y="347286"/>
                  </a:lnTo>
                  <a:lnTo>
                    <a:pt x="50720" y="382389"/>
                  </a:lnTo>
                  <a:lnTo>
                    <a:pt x="24174" y="416028"/>
                  </a:lnTo>
                  <a:lnTo>
                    <a:pt x="0" y="477057"/>
                  </a:lnTo>
                  <a:lnTo>
                    <a:pt x="3639" y="503522"/>
                  </a:lnTo>
                  <a:lnTo>
                    <a:pt x="36958" y="540365"/>
                  </a:lnTo>
                  <a:lnTo>
                    <a:pt x="100692" y="561496"/>
                  </a:lnTo>
                  <a:lnTo>
                    <a:pt x="142515" y="566257"/>
                  </a:lnTo>
                  <a:lnTo>
                    <a:pt x="190203" y="567192"/>
                  </a:lnTo>
                  <a:lnTo>
                    <a:pt x="243176" y="564338"/>
                  </a:lnTo>
                  <a:lnTo>
                    <a:pt x="300855" y="557728"/>
                  </a:lnTo>
                  <a:lnTo>
                    <a:pt x="362659" y="547397"/>
                  </a:lnTo>
                  <a:lnTo>
                    <a:pt x="428010" y="533380"/>
                  </a:lnTo>
                  <a:lnTo>
                    <a:pt x="749573" y="533380"/>
                  </a:lnTo>
                  <a:lnTo>
                    <a:pt x="777828" y="514151"/>
                  </a:lnTo>
                  <a:lnTo>
                    <a:pt x="813576" y="479942"/>
                  </a:lnTo>
                  <a:lnTo>
                    <a:pt x="814837" y="478255"/>
                  </a:lnTo>
                  <a:lnTo>
                    <a:pt x="294825" y="478255"/>
                  </a:lnTo>
                  <a:lnTo>
                    <a:pt x="241993" y="473090"/>
                  </a:lnTo>
                  <a:lnTo>
                    <a:pt x="204257" y="459309"/>
                  </a:lnTo>
                  <a:lnTo>
                    <a:pt x="184208" y="436910"/>
                  </a:lnTo>
                  <a:lnTo>
                    <a:pt x="184098" y="406553"/>
                  </a:lnTo>
                  <a:lnTo>
                    <a:pt x="203182" y="371455"/>
                  </a:lnTo>
                  <a:lnTo>
                    <a:pt x="239515" y="332908"/>
                  </a:lnTo>
                  <a:lnTo>
                    <a:pt x="291154" y="292207"/>
                  </a:lnTo>
                  <a:lnTo>
                    <a:pt x="343056" y="258906"/>
                  </a:lnTo>
                  <a:lnTo>
                    <a:pt x="402711" y="225595"/>
                  </a:lnTo>
                  <a:lnTo>
                    <a:pt x="403867" y="225595"/>
                  </a:lnTo>
                  <a:lnTo>
                    <a:pt x="411630" y="221976"/>
                  </a:lnTo>
                  <a:lnTo>
                    <a:pt x="427156" y="214299"/>
                  </a:lnTo>
                  <a:lnTo>
                    <a:pt x="434918" y="210673"/>
                  </a:lnTo>
                  <a:lnTo>
                    <a:pt x="436061" y="210673"/>
                  </a:lnTo>
                  <a:lnTo>
                    <a:pt x="437217" y="209517"/>
                  </a:lnTo>
                  <a:lnTo>
                    <a:pt x="438360" y="209517"/>
                  </a:lnTo>
                  <a:lnTo>
                    <a:pt x="469412" y="195737"/>
                  </a:lnTo>
                  <a:lnTo>
                    <a:pt x="470567" y="194594"/>
                  </a:lnTo>
                  <a:lnTo>
                    <a:pt x="472866" y="194594"/>
                  </a:lnTo>
                  <a:lnTo>
                    <a:pt x="474022" y="193439"/>
                  </a:lnTo>
                  <a:lnTo>
                    <a:pt x="489690" y="186554"/>
                  </a:lnTo>
                  <a:lnTo>
                    <a:pt x="497793" y="183107"/>
                  </a:lnTo>
                  <a:lnTo>
                    <a:pt x="506216" y="179659"/>
                  </a:lnTo>
                  <a:lnTo>
                    <a:pt x="507372" y="179659"/>
                  </a:lnTo>
                  <a:lnTo>
                    <a:pt x="508515" y="178516"/>
                  </a:lnTo>
                  <a:lnTo>
                    <a:pt x="509671" y="178516"/>
                  </a:lnTo>
                  <a:lnTo>
                    <a:pt x="544164" y="164737"/>
                  </a:lnTo>
                  <a:lnTo>
                    <a:pt x="552793" y="161469"/>
                  </a:lnTo>
                  <a:lnTo>
                    <a:pt x="570047" y="155368"/>
                  </a:lnTo>
                  <a:lnTo>
                    <a:pt x="578670" y="152100"/>
                  </a:lnTo>
                  <a:lnTo>
                    <a:pt x="579825" y="152100"/>
                  </a:lnTo>
                  <a:lnTo>
                    <a:pt x="580968" y="150957"/>
                  </a:lnTo>
                  <a:close/>
                </a:path>
                <a:path w="1180465" h="581025">
                  <a:moveTo>
                    <a:pt x="835134" y="115346"/>
                  </a:moveTo>
                  <a:lnTo>
                    <a:pt x="793332" y="120219"/>
                  </a:lnTo>
                  <a:lnTo>
                    <a:pt x="748751" y="127898"/>
                  </a:lnTo>
                  <a:lnTo>
                    <a:pt x="701865" y="138321"/>
                  </a:lnTo>
                  <a:lnTo>
                    <a:pt x="653169" y="151419"/>
                  </a:lnTo>
                  <a:lnTo>
                    <a:pt x="603124" y="167134"/>
                  </a:lnTo>
                  <a:lnTo>
                    <a:pt x="552216" y="185400"/>
                  </a:lnTo>
                  <a:lnTo>
                    <a:pt x="498466" y="207072"/>
                  </a:lnTo>
                  <a:lnTo>
                    <a:pt x="448838" y="229382"/>
                  </a:lnTo>
                  <a:lnTo>
                    <a:pt x="403427" y="252011"/>
                  </a:lnTo>
                  <a:lnTo>
                    <a:pt x="362329" y="274640"/>
                  </a:lnTo>
                  <a:lnTo>
                    <a:pt x="325639" y="296950"/>
                  </a:lnTo>
                  <a:lnTo>
                    <a:pt x="293453" y="318623"/>
                  </a:lnTo>
                  <a:lnTo>
                    <a:pt x="300068" y="354964"/>
                  </a:lnTo>
                  <a:lnTo>
                    <a:pt x="325804" y="422469"/>
                  </a:lnTo>
                  <a:lnTo>
                    <a:pt x="347709" y="458339"/>
                  </a:lnTo>
                  <a:lnTo>
                    <a:pt x="360166" y="474807"/>
                  </a:lnTo>
                  <a:lnTo>
                    <a:pt x="294825" y="478255"/>
                  </a:lnTo>
                  <a:lnTo>
                    <a:pt x="814837" y="478255"/>
                  </a:lnTo>
                  <a:lnTo>
                    <a:pt x="843290" y="440168"/>
                  </a:lnTo>
                  <a:lnTo>
                    <a:pt x="866185" y="395572"/>
                  </a:lnTo>
                  <a:lnTo>
                    <a:pt x="876536" y="364558"/>
                  </a:lnTo>
                  <a:lnTo>
                    <a:pt x="941048" y="328567"/>
                  </a:lnTo>
                  <a:lnTo>
                    <a:pt x="999228" y="292114"/>
                  </a:lnTo>
                  <a:lnTo>
                    <a:pt x="1021695" y="276128"/>
                  </a:lnTo>
                  <a:lnTo>
                    <a:pt x="888042" y="276128"/>
                  </a:lnTo>
                  <a:lnTo>
                    <a:pt x="887843" y="269258"/>
                  </a:lnTo>
                  <a:lnTo>
                    <a:pt x="879128" y="213378"/>
                  </a:lnTo>
                  <a:lnTo>
                    <a:pt x="853393" y="145873"/>
                  </a:lnTo>
                  <a:lnTo>
                    <a:pt x="835134" y="115346"/>
                  </a:lnTo>
                  <a:close/>
                </a:path>
                <a:path w="1180465" h="581025">
                  <a:moveTo>
                    <a:pt x="1180331" y="90082"/>
                  </a:moveTo>
                  <a:lnTo>
                    <a:pt x="884371" y="90082"/>
                  </a:lnTo>
                  <a:lnTo>
                    <a:pt x="937203" y="95250"/>
                  </a:lnTo>
                  <a:lnTo>
                    <a:pt x="974939" y="109032"/>
                  </a:lnTo>
                  <a:lnTo>
                    <a:pt x="994988" y="131425"/>
                  </a:lnTo>
                  <a:lnTo>
                    <a:pt x="995098" y="161950"/>
                  </a:lnTo>
                  <a:lnTo>
                    <a:pt x="976015" y="197319"/>
                  </a:lnTo>
                  <a:lnTo>
                    <a:pt x="939681" y="235916"/>
                  </a:lnTo>
                  <a:lnTo>
                    <a:pt x="888042" y="276128"/>
                  </a:lnTo>
                  <a:lnTo>
                    <a:pt x="1021695" y="276128"/>
                  </a:lnTo>
                  <a:lnTo>
                    <a:pt x="1094090" y="219708"/>
                  </a:lnTo>
                  <a:lnTo>
                    <a:pt x="1129523" y="184701"/>
                  </a:lnTo>
                  <a:lnTo>
                    <a:pt x="1156126" y="151121"/>
                  </a:lnTo>
                  <a:lnTo>
                    <a:pt x="1180338" y="90133"/>
                  </a:lnTo>
                  <a:close/>
                </a:path>
                <a:path w="1180465" h="581025">
                  <a:moveTo>
                    <a:pt x="990145" y="0"/>
                  </a:moveTo>
                  <a:lnTo>
                    <a:pt x="937171" y="2854"/>
                  </a:lnTo>
                  <a:lnTo>
                    <a:pt x="879490" y="9464"/>
                  </a:lnTo>
                  <a:lnTo>
                    <a:pt x="817683" y="19795"/>
                  </a:lnTo>
                  <a:lnTo>
                    <a:pt x="752330" y="33812"/>
                  </a:lnTo>
                  <a:lnTo>
                    <a:pt x="751174" y="33812"/>
                  </a:lnTo>
                  <a:lnTo>
                    <a:pt x="697123" y="47592"/>
                  </a:lnTo>
                  <a:lnTo>
                    <a:pt x="683310" y="51236"/>
                  </a:lnTo>
                  <a:lnTo>
                    <a:pt x="669386" y="55202"/>
                  </a:lnTo>
                  <a:lnTo>
                    <a:pt x="640773" y="63670"/>
                  </a:lnTo>
                  <a:lnTo>
                    <a:pt x="639630" y="63670"/>
                  </a:lnTo>
                  <a:lnTo>
                    <a:pt x="625142" y="67993"/>
                  </a:lnTo>
                  <a:lnTo>
                    <a:pt x="610872" y="72425"/>
                  </a:lnTo>
                  <a:lnTo>
                    <a:pt x="596605" y="77074"/>
                  </a:lnTo>
                  <a:lnTo>
                    <a:pt x="582124" y="82047"/>
                  </a:lnTo>
                  <a:lnTo>
                    <a:pt x="580968" y="82047"/>
                  </a:lnTo>
                  <a:lnTo>
                    <a:pt x="522320" y="102723"/>
                  </a:lnTo>
                  <a:lnTo>
                    <a:pt x="514736" y="105484"/>
                  </a:lnTo>
                  <a:lnTo>
                    <a:pt x="500001" y="111442"/>
                  </a:lnTo>
                  <a:lnTo>
                    <a:pt x="492424" y="114203"/>
                  </a:lnTo>
                  <a:lnTo>
                    <a:pt x="487814" y="116502"/>
                  </a:lnTo>
                  <a:lnTo>
                    <a:pt x="482061" y="117645"/>
                  </a:lnTo>
                  <a:lnTo>
                    <a:pt x="472866" y="122242"/>
                  </a:lnTo>
                  <a:lnTo>
                    <a:pt x="468269" y="123385"/>
                  </a:lnTo>
                  <a:lnTo>
                    <a:pt x="456762" y="129126"/>
                  </a:lnTo>
                  <a:lnTo>
                    <a:pt x="449866" y="131425"/>
                  </a:lnTo>
                  <a:lnTo>
                    <a:pt x="438360" y="137165"/>
                  </a:lnTo>
                  <a:lnTo>
                    <a:pt x="434918" y="138321"/>
                  </a:lnTo>
                  <a:lnTo>
                    <a:pt x="422264" y="143628"/>
                  </a:lnTo>
                  <a:lnTo>
                    <a:pt x="415832" y="146552"/>
                  </a:lnTo>
                  <a:lnTo>
                    <a:pt x="409620" y="149801"/>
                  </a:lnTo>
                  <a:lnTo>
                    <a:pt x="408464" y="149801"/>
                  </a:lnTo>
                  <a:lnTo>
                    <a:pt x="408464" y="150957"/>
                  </a:lnTo>
                  <a:lnTo>
                    <a:pt x="582124" y="150957"/>
                  </a:lnTo>
                  <a:lnTo>
                    <a:pt x="590566" y="148190"/>
                  </a:lnTo>
                  <a:lnTo>
                    <a:pt x="607025" y="142231"/>
                  </a:lnTo>
                  <a:lnTo>
                    <a:pt x="615474" y="139464"/>
                  </a:lnTo>
                  <a:lnTo>
                    <a:pt x="616630" y="139464"/>
                  </a:lnTo>
                  <a:lnTo>
                    <a:pt x="617773" y="138321"/>
                  </a:lnTo>
                  <a:lnTo>
                    <a:pt x="620077" y="138319"/>
                  </a:lnTo>
                  <a:lnTo>
                    <a:pt x="653422" y="127983"/>
                  </a:lnTo>
                  <a:lnTo>
                    <a:pt x="655721" y="127983"/>
                  </a:lnTo>
                  <a:lnTo>
                    <a:pt x="656876" y="126840"/>
                  </a:lnTo>
                  <a:lnTo>
                    <a:pt x="700163" y="115659"/>
                  </a:lnTo>
                  <a:lnTo>
                    <a:pt x="741835" y="106307"/>
                  </a:lnTo>
                  <a:lnTo>
                    <a:pt x="781565" y="98894"/>
                  </a:lnTo>
                  <a:lnTo>
                    <a:pt x="884371" y="90082"/>
                  </a:lnTo>
                  <a:lnTo>
                    <a:pt x="1180331" y="90082"/>
                  </a:lnTo>
                  <a:lnTo>
                    <a:pt x="1176700" y="63670"/>
                  </a:lnTo>
                  <a:lnTo>
                    <a:pt x="1143387" y="26827"/>
                  </a:lnTo>
                  <a:lnTo>
                    <a:pt x="1079656" y="5696"/>
                  </a:lnTo>
                  <a:lnTo>
                    <a:pt x="1037833" y="935"/>
                  </a:lnTo>
                  <a:lnTo>
                    <a:pt x="990145" y="0"/>
                  </a:lnTo>
                  <a:close/>
                </a:path>
              </a:pathLst>
            </a:custGeom>
            <a:solidFill>
              <a:srgbClr val="F5A7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564729" y="393477"/>
              <a:ext cx="1180465" cy="581025"/>
            </a:xfrm>
            <a:custGeom>
              <a:avLst/>
              <a:gdLst/>
              <a:ahLst/>
              <a:cxnLst/>
              <a:rect l="l" t="t" r="r" b="b"/>
              <a:pathLst>
                <a:path w="1180465" h="581025">
                  <a:moveTo>
                    <a:pt x="1176700" y="63670"/>
                  </a:moveTo>
                  <a:lnTo>
                    <a:pt x="1143387" y="26827"/>
                  </a:lnTo>
                  <a:lnTo>
                    <a:pt x="1079656" y="5696"/>
                  </a:lnTo>
                  <a:lnTo>
                    <a:pt x="1037833" y="935"/>
                  </a:lnTo>
                  <a:lnTo>
                    <a:pt x="990145" y="0"/>
                  </a:lnTo>
                  <a:lnTo>
                    <a:pt x="937171" y="2854"/>
                  </a:lnTo>
                  <a:lnTo>
                    <a:pt x="879490" y="9464"/>
                  </a:lnTo>
                  <a:lnTo>
                    <a:pt x="817683" y="19795"/>
                  </a:lnTo>
                  <a:lnTo>
                    <a:pt x="752330" y="33812"/>
                  </a:lnTo>
                  <a:lnTo>
                    <a:pt x="751174" y="33812"/>
                  </a:lnTo>
                  <a:lnTo>
                    <a:pt x="737558" y="37258"/>
                  </a:lnTo>
                  <a:lnTo>
                    <a:pt x="724153" y="40702"/>
                  </a:lnTo>
                  <a:lnTo>
                    <a:pt x="710746" y="44146"/>
                  </a:lnTo>
                  <a:lnTo>
                    <a:pt x="669386" y="55202"/>
                  </a:lnTo>
                  <a:lnTo>
                    <a:pt x="640773" y="63670"/>
                  </a:lnTo>
                  <a:lnTo>
                    <a:pt x="639630" y="63670"/>
                  </a:lnTo>
                  <a:lnTo>
                    <a:pt x="625142" y="67993"/>
                  </a:lnTo>
                  <a:lnTo>
                    <a:pt x="610872" y="72425"/>
                  </a:lnTo>
                  <a:lnTo>
                    <a:pt x="596605" y="77074"/>
                  </a:lnTo>
                  <a:lnTo>
                    <a:pt x="582124" y="82047"/>
                  </a:lnTo>
                  <a:lnTo>
                    <a:pt x="580968" y="82047"/>
                  </a:lnTo>
                  <a:lnTo>
                    <a:pt x="536981" y="97551"/>
                  </a:lnTo>
                  <a:lnTo>
                    <a:pt x="500001" y="111442"/>
                  </a:lnTo>
                  <a:lnTo>
                    <a:pt x="492424" y="114203"/>
                  </a:lnTo>
                  <a:lnTo>
                    <a:pt x="487814" y="116502"/>
                  </a:lnTo>
                  <a:lnTo>
                    <a:pt x="482061" y="117645"/>
                  </a:lnTo>
                  <a:lnTo>
                    <a:pt x="477463" y="119944"/>
                  </a:lnTo>
                  <a:lnTo>
                    <a:pt x="472866" y="122242"/>
                  </a:lnTo>
                  <a:lnTo>
                    <a:pt x="468269" y="123385"/>
                  </a:lnTo>
                  <a:lnTo>
                    <a:pt x="463671" y="125684"/>
                  </a:lnTo>
                  <a:lnTo>
                    <a:pt x="456762" y="129126"/>
                  </a:lnTo>
                  <a:lnTo>
                    <a:pt x="449866" y="131425"/>
                  </a:lnTo>
                  <a:lnTo>
                    <a:pt x="442970" y="134879"/>
                  </a:lnTo>
                  <a:lnTo>
                    <a:pt x="440659" y="136022"/>
                  </a:lnTo>
                  <a:lnTo>
                    <a:pt x="438360" y="137165"/>
                  </a:lnTo>
                  <a:lnTo>
                    <a:pt x="434918" y="138321"/>
                  </a:lnTo>
                  <a:lnTo>
                    <a:pt x="428699" y="140920"/>
                  </a:lnTo>
                  <a:lnTo>
                    <a:pt x="422264" y="143628"/>
                  </a:lnTo>
                  <a:lnTo>
                    <a:pt x="415832" y="146552"/>
                  </a:lnTo>
                  <a:lnTo>
                    <a:pt x="409620" y="149801"/>
                  </a:lnTo>
                  <a:lnTo>
                    <a:pt x="408464" y="149801"/>
                  </a:lnTo>
                  <a:lnTo>
                    <a:pt x="408464" y="150957"/>
                  </a:lnTo>
                  <a:lnTo>
                    <a:pt x="407309" y="150957"/>
                  </a:lnTo>
                  <a:lnTo>
                    <a:pt x="380126" y="163212"/>
                  </a:lnTo>
                  <a:lnTo>
                    <a:pt x="327908" y="188580"/>
                  </a:lnTo>
                  <a:lnTo>
                    <a:pt x="238492" y="237813"/>
                  </a:lnTo>
                  <a:lnTo>
                    <a:pt x="180579" y="274535"/>
                  </a:lnTo>
                  <a:lnTo>
                    <a:pt x="129556" y="311180"/>
                  </a:lnTo>
                  <a:lnTo>
                    <a:pt x="86059" y="347286"/>
                  </a:lnTo>
                  <a:lnTo>
                    <a:pt x="50720" y="382389"/>
                  </a:lnTo>
                  <a:lnTo>
                    <a:pt x="24174" y="416028"/>
                  </a:lnTo>
                  <a:lnTo>
                    <a:pt x="0" y="477057"/>
                  </a:lnTo>
                  <a:lnTo>
                    <a:pt x="3639" y="503522"/>
                  </a:lnTo>
                  <a:lnTo>
                    <a:pt x="36958" y="540365"/>
                  </a:lnTo>
                  <a:lnTo>
                    <a:pt x="100692" y="561496"/>
                  </a:lnTo>
                  <a:lnTo>
                    <a:pt x="142515" y="566257"/>
                  </a:lnTo>
                  <a:lnTo>
                    <a:pt x="190203" y="567192"/>
                  </a:lnTo>
                  <a:lnTo>
                    <a:pt x="243176" y="564338"/>
                  </a:lnTo>
                  <a:lnTo>
                    <a:pt x="300855" y="557728"/>
                  </a:lnTo>
                  <a:lnTo>
                    <a:pt x="362659" y="547397"/>
                  </a:lnTo>
                  <a:lnTo>
                    <a:pt x="428010" y="533380"/>
                  </a:lnTo>
                  <a:lnTo>
                    <a:pt x="434931" y="537669"/>
                  </a:lnTo>
                  <a:lnTo>
                    <a:pt x="487799" y="562544"/>
                  </a:lnTo>
                  <a:lnTo>
                    <a:pt x="554610" y="578372"/>
                  </a:lnTo>
                  <a:lnTo>
                    <a:pt x="590176" y="580471"/>
                  </a:lnTo>
                  <a:lnTo>
                    <a:pt x="642220" y="575955"/>
                  </a:lnTo>
                  <a:lnTo>
                    <a:pt x="691366" y="562900"/>
                  </a:lnTo>
                  <a:lnTo>
                    <a:pt x="736830" y="542051"/>
                  </a:lnTo>
                  <a:lnTo>
                    <a:pt x="777828" y="514151"/>
                  </a:lnTo>
                  <a:lnTo>
                    <a:pt x="813576" y="479942"/>
                  </a:lnTo>
                  <a:lnTo>
                    <a:pt x="843290" y="440168"/>
                  </a:lnTo>
                  <a:lnTo>
                    <a:pt x="866185" y="395572"/>
                  </a:lnTo>
                  <a:lnTo>
                    <a:pt x="876536" y="364558"/>
                  </a:lnTo>
                  <a:lnTo>
                    <a:pt x="941048" y="328567"/>
                  </a:lnTo>
                  <a:lnTo>
                    <a:pt x="999228" y="292114"/>
                  </a:lnTo>
                  <a:lnTo>
                    <a:pt x="1050450" y="255670"/>
                  </a:lnTo>
                  <a:lnTo>
                    <a:pt x="1094090" y="219708"/>
                  </a:lnTo>
                  <a:lnTo>
                    <a:pt x="1129523" y="184701"/>
                  </a:lnTo>
                  <a:lnTo>
                    <a:pt x="1156126" y="151121"/>
                  </a:lnTo>
                  <a:lnTo>
                    <a:pt x="1180338" y="90133"/>
                  </a:lnTo>
                  <a:lnTo>
                    <a:pt x="1176700" y="63670"/>
                  </a:lnTo>
                  <a:close/>
                </a:path>
                <a:path w="1180465" h="581025">
                  <a:moveTo>
                    <a:pt x="888042" y="276128"/>
                  </a:moveTo>
                  <a:lnTo>
                    <a:pt x="887843" y="269258"/>
                  </a:lnTo>
                  <a:lnTo>
                    <a:pt x="887321" y="262492"/>
                  </a:lnTo>
                  <a:lnTo>
                    <a:pt x="879128" y="213378"/>
                  </a:lnTo>
                  <a:lnTo>
                    <a:pt x="853393" y="145873"/>
                  </a:lnTo>
                  <a:lnTo>
                    <a:pt x="835134" y="115346"/>
                  </a:lnTo>
                  <a:lnTo>
                    <a:pt x="793332" y="120219"/>
                  </a:lnTo>
                  <a:lnTo>
                    <a:pt x="748751" y="127898"/>
                  </a:lnTo>
                  <a:lnTo>
                    <a:pt x="701871" y="138319"/>
                  </a:lnTo>
                  <a:lnTo>
                    <a:pt x="653169" y="151419"/>
                  </a:lnTo>
                  <a:lnTo>
                    <a:pt x="603124" y="167134"/>
                  </a:lnTo>
                  <a:lnTo>
                    <a:pt x="552216" y="185400"/>
                  </a:lnTo>
                  <a:lnTo>
                    <a:pt x="498466" y="207072"/>
                  </a:lnTo>
                  <a:lnTo>
                    <a:pt x="448838" y="229382"/>
                  </a:lnTo>
                  <a:lnTo>
                    <a:pt x="403427" y="252011"/>
                  </a:lnTo>
                  <a:lnTo>
                    <a:pt x="362329" y="274640"/>
                  </a:lnTo>
                  <a:lnTo>
                    <a:pt x="325639" y="296950"/>
                  </a:lnTo>
                  <a:lnTo>
                    <a:pt x="293453" y="318623"/>
                  </a:lnTo>
                  <a:lnTo>
                    <a:pt x="300068" y="354964"/>
                  </a:lnTo>
                  <a:lnTo>
                    <a:pt x="325804" y="422469"/>
                  </a:lnTo>
                  <a:lnTo>
                    <a:pt x="347709" y="458339"/>
                  </a:lnTo>
                  <a:lnTo>
                    <a:pt x="360166" y="474807"/>
                  </a:lnTo>
                  <a:lnTo>
                    <a:pt x="294825" y="478255"/>
                  </a:lnTo>
                  <a:lnTo>
                    <a:pt x="241993" y="473090"/>
                  </a:lnTo>
                  <a:lnTo>
                    <a:pt x="204257" y="459309"/>
                  </a:lnTo>
                  <a:lnTo>
                    <a:pt x="184208" y="436910"/>
                  </a:lnTo>
                  <a:lnTo>
                    <a:pt x="184098" y="406553"/>
                  </a:lnTo>
                  <a:lnTo>
                    <a:pt x="203182" y="371455"/>
                  </a:lnTo>
                  <a:lnTo>
                    <a:pt x="239515" y="332908"/>
                  </a:lnTo>
                  <a:lnTo>
                    <a:pt x="291154" y="292207"/>
                  </a:lnTo>
                  <a:lnTo>
                    <a:pt x="343056" y="258906"/>
                  </a:lnTo>
                  <a:lnTo>
                    <a:pt x="402711" y="225595"/>
                  </a:lnTo>
                  <a:lnTo>
                    <a:pt x="403867" y="225595"/>
                  </a:lnTo>
                  <a:lnTo>
                    <a:pt x="411630" y="221976"/>
                  </a:lnTo>
                  <a:lnTo>
                    <a:pt x="419393" y="218139"/>
                  </a:lnTo>
                  <a:lnTo>
                    <a:pt x="427156" y="214299"/>
                  </a:lnTo>
                  <a:lnTo>
                    <a:pt x="434918" y="210673"/>
                  </a:lnTo>
                  <a:lnTo>
                    <a:pt x="436061" y="210673"/>
                  </a:lnTo>
                  <a:lnTo>
                    <a:pt x="437217" y="209517"/>
                  </a:lnTo>
                  <a:lnTo>
                    <a:pt x="438360" y="209517"/>
                  </a:lnTo>
                  <a:lnTo>
                    <a:pt x="470567" y="194594"/>
                  </a:lnTo>
                  <a:lnTo>
                    <a:pt x="472866" y="194594"/>
                  </a:lnTo>
                  <a:lnTo>
                    <a:pt x="506216" y="179659"/>
                  </a:lnTo>
                  <a:lnTo>
                    <a:pt x="507372" y="179659"/>
                  </a:lnTo>
                  <a:lnTo>
                    <a:pt x="508515" y="178516"/>
                  </a:lnTo>
                  <a:lnTo>
                    <a:pt x="509671" y="178516"/>
                  </a:lnTo>
                  <a:lnTo>
                    <a:pt x="518293" y="175068"/>
                  </a:lnTo>
                  <a:lnTo>
                    <a:pt x="526917" y="171622"/>
                  </a:lnTo>
                  <a:lnTo>
                    <a:pt x="535542" y="168177"/>
                  </a:lnTo>
                  <a:lnTo>
                    <a:pt x="544164" y="164737"/>
                  </a:lnTo>
                  <a:lnTo>
                    <a:pt x="552793" y="161469"/>
                  </a:lnTo>
                  <a:lnTo>
                    <a:pt x="561422" y="158418"/>
                  </a:lnTo>
                  <a:lnTo>
                    <a:pt x="570047" y="155368"/>
                  </a:lnTo>
                  <a:lnTo>
                    <a:pt x="578670" y="152100"/>
                  </a:lnTo>
                  <a:lnTo>
                    <a:pt x="579825" y="152100"/>
                  </a:lnTo>
                  <a:lnTo>
                    <a:pt x="580968" y="150957"/>
                  </a:lnTo>
                  <a:lnTo>
                    <a:pt x="582124" y="150957"/>
                  </a:lnTo>
                  <a:lnTo>
                    <a:pt x="590566" y="148190"/>
                  </a:lnTo>
                  <a:lnTo>
                    <a:pt x="598794" y="145210"/>
                  </a:lnTo>
                  <a:lnTo>
                    <a:pt x="607025" y="142231"/>
                  </a:lnTo>
                  <a:lnTo>
                    <a:pt x="615474" y="139464"/>
                  </a:lnTo>
                  <a:lnTo>
                    <a:pt x="616630" y="139464"/>
                  </a:lnTo>
                  <a:lnTo>
                    <a:pt x="617773" y="138321"/>
                  </a:lnTo>
                  <a:lnTo>
                    <a:pt x="620072" y="138321"/>
                  </a:lnTo>
                  <a:lnTo>
                    <a:pt x="628521" y="135737"/>
                  </a:lnTo>
                  <a:lnTo>
                    <a:pt x="636752" y="133152"/>
                  </a:lnTo>
                  <a:lnTo>
                    <a:pt x="644980" y="130566"/>
                  </a:lnTo>
                  <a:lnTo>
                    <a:pt x="653422" y="127983"/>
                  </a:lnTo>
                  <a:lnTo>
                    <a:pt x="654578" y="127983"/>
                  </a:lnTo>
                  <a:lnTo>
                    <a:pt x="655721" y="127983"/>
                  </a:lnTo>
                  <a:lnTo>
                    <a:pt x="656876" y="126840"/>
                  </a:lnTo>
                  <a:lnTo>
                    <a:pt x="700163" y="115659"/>
                  </a:lnTo>
                  <a:lnTo>
                    <a:pt x="741835" y="106307"/>
                  </a:lnTo>
                  <a:lnTo>
                    <a:pt x="781565" y="98894"/>
                  </a:lnTo>
                  <a:lnTo>
                    <a:pt x="884371" y="90082"/>
                  </a:lnTo>
                  <a:lnTo>
                    <a:pt x="937203" y="95250"/>
                  </a:lnTo>
                  <a:lnTo>
                    <a:pt x="974939" y="109032"/>
                  </a:lnTo>
                  <a:lnTo>
                    <a:pt x="994988" y="131425"/>
                  </a:lnTo>
                  <a:lnTo>
                    <a:pt x="995098" y="161950"/>
                  </a:lnTo>
                  <a:lnTo>
                    <a:pt x="976015" y="197319"/>
                  </a:lnTo>
                  <a:lnTo>
                    <a:pt x="939681" y="235916"/>
                  </a:lnTo>
                  <a:lnTo>
                    <a:pt x="888042" y="276128"/>
                  </a:lnTo>
                  <a:close/>
                </a:path>
              </a:pathLst>
            </a:custGeom>
            <a:ln w="3810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878483" y="379680"/>
              <a:ext cx="408940" cy="185420"/>
            </a:xfrm>
            <a:custGeom>
              <a:avLst/>
              <a:gdLst/>
              <a:ahLst/>
              <a:cxnLst/>
              <a:rect l="l" t="t" r="r" b="b"/>
              <a:pathLst>
                <a:path w="408940" h="185420">
                  <a:moveTo>
                    <a:pt x="275653" y="0"/>
                  </a:moveTo>
                  <a:lnTo>
                    <a:pt x="223678" y="4583"/>
                  </a:lnTo>
                  <a:lnTo>
                    <a:pt x="174595" y="17796"/>
                  </a:lnTo>
                  <a:lnTo>
                    <a:pt x="129188" y="38834"/>
                  </a:lnTo>
                  <a:lnTo>
                    <a:pt x="88241" y="66893"/>
                  </a:lnTo>
                  <a:lnTo>
                    <a:pt x="52539" y="101166"/>
                  </a:lnTo>
                  <a:lnTo>
                    <a:pt x="22863" y="140850"/>
                  </a:lnTo>
                  <a:lnTo>
                    <a:pt x="0" y="185140"/>
                  </a:lnTo>
                  <a:lnTo>
                    <a:pt x="48346" y="161443"/>
                  </a:lnTo>
                  <a:lnTo>
                    <a:pt x="98199" y="138715"/>
                  </a:lnTo>
                  <a:lnTo>
                    <a:pt x="148915" y="117064"/>
                  </a:lnTo>
                  <a:lnTo>
                    <a:pt x="199847" y="96596"/>
                  </a:lnTo>
                  <a:lnTo>
                    <a:pt x="253021" y="77625"/>
                  </a:lnTo>
                  <a:lnTo>
                    <a:pt x="305658" y="60375"/>
                  </a:lnTo>
                  <a:lnTo>
                    <a:pt x="357650" y="44850"/>
                  </a:lnTo>
                  <a:lnTo>
                    <a:pt x="408889" y="31051"/>
                  </a:lnTo>
                  <a:lnTo>
                    <a:pt x="377896" y="17954"/>
                  </a:lnTo>
                  <a:lnTo>
                    <a:pt x="345286" y="8196"/>
                  </a:lnTo>
                  <a:lnTo>
                    <a:pt x="311168" y="2103"/>
                  </a:lnTo>
                  <a:lnTo>
                    <a:pt x="275653" y="0"/>
                  </a:lnTo>
                  <a:close/>
                </a:path>
              </a:pathLst>
            </a:custGeom>
            <a:solidFill>
              <a:srgbClr val="F5A7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878483" y="379680"/>
              <a:ext cx="408940" cy="185420"/>
            </a:xfrm>
            <a:custGeom>
              <a:avLst/>
              <a:gdLst/>
              <a:ahLst/>
              <a:cxnLst/>
              <a:rect l="l" t="t" r="r" b="b"/>
              <a:pathLst>
                <a:path w="408940" h="185420">
                  <a:moveTo>
                    <a:pt x="408889" y="31051"/>
                  </a:moveTo>
                  <a:lnTo>
                    <a:pt x="377896" y="17954"/>
                  </a:lnTo>
                  <a:lnTo>
                    <a:pt x="345286" y="8196"/>
                  </a:lnTo>
                  <a:lnTo>
                    <a:pt x="311168" y="2103"/>
                  </a:lnTo>
                  <a:lnTo>
                    <a:pt x="275653" y="0"/>
                  </a:lnTo>
                  <a:lnTo>
                    <a:pt x="223678" y="4583"/>
                  </a:lnTo>
                  <a:lnTo>
                    <a:pt x="174595" y="17796"/>
                  </a:lnTo>
                  <a:lnTo>
                    <a:pt x="129188" y="38834"/>
                  </a:lnTo>
                  <a:lnTo>
                    <a:pt x="88241" y="66893"/>
                  </a:lnTo>
                  <a:lnTo>
                    <a:pt x="52539" y="101166"/>
                  </a:lnTo>
                  <a:lnTo>
                    <a:pt x="22863" y="140850"/>
                  </a:lnTo>
                  <a:lnTo>
                    <a:pt x="0" y="185140"/>
                  </a:lnTo>
                  <a:lnTo>
                    <a:pt x="48346" y="161443"/>
                  </a:lnTo>
                  <a:lnTo>
                    <a:pt x="98199" y="138715"/>
                  </a:lnTo>
                  <a:lnTo>
                    <a:pt x="148915" y="117064"/>
                  </a:lnTo>
                  <a:lnTo>
                    <a:pt x="199847" y="96596"/>
                  </a:lnTo>
                  <a:lnTo>
                    <a:pt x="253021" y="77625"/>
                  </a:lnTo>
                  <a:lnTo>
                    <a:pt x="305658" y="60375"/>
                  </a:lnTo>
                  <a:lnTo>
                    <a:pt x="357650" y="44850"/>
                  </a:lnTo>
                  <a:lnTo>
                    <a:pt x="408889" y="31051"/>
                  </a:lnTo>
                  <a:close/>
                </a:path>
              </a:pathLst>
            </a:custGeom>
            <a:ln w="38099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474213" y="293586"/>
              <a:ext cx="1344930" cy="743585"/>
            </a:xfrm>
            <a:custGeom>
              <a:avLst/>
              <a:gdLst/>
              <a:ahLst/>
              <a:cxnLst/>
              <a:rect l="l" t="t" r="r" b="b"/>
              <a:pathLst>
                <a:path w="1344929" h="743585">
                  <a:moveTo>
                    <a:pt x="325082" y="270443"/>
                  </a:moveTo>
                  <a:lnTo>
                    <a:pt x="262223" y="305750"/>
                  </a:lnTo>
                  <a:lnTo>
                    <a:pt x="205970" y="341910"/>
                  </a:lnTo>
                  <a:lnTo>
                    <a:pt x="156376" y="378525"/>
                  </a:lnTo>
                  <a:lnTo>
                    <a:pt x="113491" y="415198"/>
                  </a:lnTo>
                  <a:lnTo>
                    <a:pt x="77368" y="451528"/>
                  </a:lnTo>
                  <a:lnTo>
                    <a:pt x="48060" y="487119"/>
                  </a:lnTo>
                  <a:lnTo>
                    <a:pt x="25616" y="521570"/>
                  </a:lnTo>
                  <a:lnTo>
                    <a:pt x="1534" y="585465"/>
                  </a:lnTo>
                  <a:lnTo>
                    <a:pt x="0" y="614112"/>
                  </a:lnTo>
                  <a:lnTo>
                    <a:pt x="5538" y="640026"/>
                  </a:lnTo>
                  <a:lnTo>
                    <a:pt x="37741" y="681836"/>
                  </a:lnTo>
                  <a:lnTo>
                    <a:pt x="96642" y="709305"/>
                  </a:lnTo>
                  <a:lnTo>
                    <a:pt x="135469" y="717519"/>
                  </a:lnTo>
                  <a:lnTo>
                    <a:pt x="180208" y="721977"/>
                  </a:lnTo>
                  <a:lnTo>
                    <a:pt x="230607" y="722622"/>
                  </a:lnTo>
                  <a:lnTo>
                    <a:pt x="286409" y="719397"/>
                  </a:lnTo>
                  <a:lnTo>
                    <a:pt x="347363" y="712246"/>
                  </a:lnTo>
                  <a:lnTo>
                    <a:pt x="413213" y="701111"/>
                  </a:lnTo>
                  <a:lnTo>
                    <a:pt x="483705" y="685936"/>
                  </a:lnTo>
                  <a:lnTo>
                    <a:pt x="492326" y="691081"/>
                  </a:lnTo>
                  <a:lnTo>
                    <a:pt x="555422" y="721532"/>
                  </a:lnTo>
                  <a:lnTo>
                    <a:pt x="594489" y="733424"/>
                  </a:lnTo>
                  <a:lnTo>
                    <a:pt x="635063" y="740798"/>
                  </a:lnTo>
                  <a:lnTo>
                    <a:pt x="676822" y="743327"/>
                  </a:lnTo>
                  <a:lnTo>
                    <a:pt x="725407" y="740040"/>
                  </a:lnTo>
                  <a:lnTo>
                    <a:pt x="772026" y="730461"/>
                  </a:lnTo>
                  <a:lnTo>
                    <a:pt x="816243" y="715015"/>
                  </a:lnTo>
                  <a:lnTo>
                    <a:pt x="857622" y="694128"/>
                  </a:lnTo>
                  <a:lnTo>
                    <a:pt x="895728" y="668225"/>
                  </a:lnTo>
                  <a:lnTo>
                    <a:pt x="930126" y="637731"/>
                  </a:lnTo>
                  <a:lnTo>
                    <a:pt x="960381" y="603072"/>
                  </a:lnTo>
                  <a:lnTo>
                    <a:pt x="986056" y="564672"/>
                  </a:lnTo>
                  <a:lnTo>
                    <a:pt x="1006717" y="522957"/>
                  </a:lnTo>
                  <a:lnTo>
                    <a:pt x="1019353" y="485073"/>
                  </a:lnTo>
                  <a:lnTo>
                    <a:pt x="1081955" y="449900"/>
                  </a:lnTo>
                  <a:lnTo>
                    <a:pt x="1138048" y="414107"/>
                  </a:lnTo>
                  <a:lnTo>
                    <a:pt x="1187565" y="378040"/>
                  </a:lnTo>
                  <a:lnTo>
                    <a:pt x="1230440" y="342046"/>
                  </a:lnTo>
                  <a:lnTo>
                    <a:pt x="1266604" y="306472"/>
                  </a:lnTo>
                  <a:lnTo>
                    <a:pt x="1295990" y="271663"/>
                  </a:lnTo>
                  <a:lnTo>
                    <a:pt x="1318531" y="237966"/>
                  </a:lnTo>
                  <a:lnTo>
                    <a:pt x="1342808" y="175295"/>
                  </a:lnTo>
                  <a:lnTo>
                    <a:pt x="1344410" y="147014"/>
                  </a:lnTo>
                  <a:lnTo>
                    <a:pt x="1338898" y="121231"/>
                  </a:lnTo>
                  <a:lnTo>
                    <a:pt x="1306895" y="79120"/>
                  </a:lnTo>
                  <a:lnTo>
                    <a:pt x="1248485" y="50916"/>
                  </a:lnTo>
                  <a:lnTo>
                    <a:pt x="1209960" y="42250"/>
                  </a:lnTo>
                  <a:lnTo>
                    <a:pt x="1165533" y="37324"/>
                  </a:lnTo>
                  <a:lnTo>
                    <a:pt x="1115437" y="36226"/>
                  </a:lnTo>
                  <a:lnTo>
                    <a:pt x="1059905" y="39045"/>
                  </a:lnTo>
                  <a:lnTo>
                    <a:pt x="999171" y="45868"/>
                  </a:lnTo>
                  <a:lnTo>
                    <a:pt x="933468" y="56783"/>
                  </a:lnTo>
                  <a:lnTo>
                    <a:pt x="863029" y="71878"/>
                  </a:lnTo>
                  <a:lnTo>
                    <a:pt x="794190" y="19852"/>
                  </a:lnTo>
                  <a:lnTo>
                    <a:pt x="739034" y="0"/>
                  </a:lnTo>
                  <a:lnTo>
                    <a:pt x="668574" y="10060"/>
                  </a:lnTo>
                  <a:lnTo>
                    <a:pt x="553822" y="47774"/>
                  </a:lnTo>
                  <a:lnTo>
                    <a:pt x="437586" y="110169"/>
                  </a:lnTo>
                  <a:lnTo>
                    <a:pt x="367900" y="183645"/>
                  </a:lnTo>
                  <a:lnTo>
                    <a:pt x="333991" y="244852"/>
                  </a:lnTo>
                  <a:lnTo>
                    <a:pt x="325082" y="270443"/>
                  </a:lnTo>
                  <a:close/>
                </a:path>
              </a:pathLst>
            </a:custGeom>
            <a:ln w="9525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8839" y="5178204"/>
              <a:ext cx="1271669" cy="127167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90020" y="6365748"/>
              <a:ext cx="466342" cy="416051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1590781" y="6366510"/>
              <a:ext cx="464820" cy="414655"/>
            </a:xfrm>
            <a:custGeom>
              <a:avLst/>
              <a:gdLst/>
              <a:ahLst/>
              <a:cxnLst/>
              <a:rect l="l" t="t" r="r" b="b"/>
              <a:pathLst>
                <a:path w="464820" h="414654">
                  <a:moveTo>
                    <a:pt x="69088" y="0"/>
                  </a:moveTo>
                  <a:lnTo>
                    <a:pt x="464820" y="0"/>
                  </a:lnTo>
                  <a:lnTo>
                    <a:pt x="464820" y="345439"/>
                  </a:lnTo>
                  <a:lnTo>
                    <a:pt x="459389" y="372329"/>
                  </a:lnTo>
                  <a:lnTo>
                    <a:pt x="444582" y="394290"/>
                  </a:lnTo>
                  <a:lnTo>
                    <a:pt x="422621" y="409097"/>
                  </a:lnTo>
                  <a:lnTo>
                    <a:pt x="395732" y="414527"/>
                  </a:lnTo>
                  <a:lnTo>
                    <a:pt x="0" y="414527"/>
                  </a:lnTo>
                  <a:lnTo>
                    <a:pt x="0" y="69087"/>
                  </a:lnTo>
                  <a:lnTo>
                    <a:pt x="5430" y="42198"/>
                  </a:lnTo>
                  <a:lnTo>
                    <a:pt x="20237" y="20237"/>
                  </a:lnTo>
                  <a:lnTo>
                    <a:pt x="42198" y="5430"/>
                  </a:lnTo>
                  <a:lnTo>
                    <a:pt x="69088" y="0"/>
                  </a:lnTo>
                  <a:close/>
                </a:path>
              </a:pathLst>
            </a:custGeom>
            <a:ln w="1905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8" name="object 2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47503" y="6399275"/>
            <a:ext cx="1773935" cy="347471"/>
          </a:xfrm>
          <a:prstGeom prst="rect">
            <a:avLst/>
          </a:prstGeom>
        </p:spPr>
      </p:pic>
      <p:sp>
        <p:nvSpPr>
          <p:cNvPr id="29" name="object 2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30" name="object 3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Jens</a:t>
            </a:r>
            <a:r>
              <a:rPr dirty="0" spc="-25"/>
              <a:t> </a:t>
            </a:r>
            <a:r>
              <a:rPr dirty="0" spc="-10"/>
              <a:t>Martensson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474" y="472301"/>
            <a:ext cx="9116060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/>
              <a:t>How</a:t>
            </a:r>
            <a:r>
              <a:rPr dirty="0" spc="-15"/>
              <a:t> </a:t>
            </a:r>
            <a:r>
              <a:rPr dirty="0"/>
              <a:t>do</a:t>
            </a:r>
            <a:r>
              <a:rPr dirty="0" spc="-10"/>
              <a:t> </a:t>
            </a:r>
            <a:r>
              <a:rPr dirty="0"/>
              <a:t>we</a:t>
            </a:r>
            <a:r>
              <a:rPr dirty="0" spc="-25"/>
              <a:t> </a:t>
            </a:r>
            <a:r>
              <a:rPr dirty="0"/>
              <a:t>collaborate</a:t>
            </a:r>
            <a:r>
              <a:rPr dirty="0" spc="-25"/>
              <a:t> </a:t>
            </a:r>
            <a:r>
              <a:rPr dirty="0"/>
              <a:t>within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 spc="-10"/>
              <a:t>school district?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6474" y="2556071"/>
            <a:ext cx="3789045" cy="1907539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76225" marR="5080" indent="-264160">
              <a:lnSpc>
                <a:spcPts val="1939"/>
              </a:lnSpc>
              <a:spcBef>
                <a:spcPts val="345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Each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district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works</a:t>
            </a:r>
            <a:r>
              <a:rPr dirty="0" sz="1800" spc="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collaboration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each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partner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within</a:t>
            </a:r>
            <a:r>
              <a:rPr dirty="0" sz="1800" spc="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collaboration.</a:t>
            </a:r>
            <a:endParaRPr sz="1800">
              <a:latin typeface="Arial"/>
              <a:cs typeface="Arial"/>
            </a:endParaRPr>
          </a:p>
          <a:p>
            <a:pPr algn="just" marL="276225" marR="167005" indent="-264160">
              <a:lnSpc>
                <a:spcPts val="1939"/>
              </a:lnSpc>
              <a:spcBef>
                <a:spcPts val="1010"/>
              </a:spcBef>
              <a:buChar char="•"/>
              <a:tabLst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Currently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we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serving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within</a:t>
            </a:r>
            <a:r>
              <a:rPr dirty="0" sz="1800" spc="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5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school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districts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planning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extend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our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services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withi</a:t>
            </a:r>
            <a:r>
              <a:rPr dirty="0" sz="1800" spc="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other districts!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838444" y="1319783"/>
            <a:ext cx="6226810" cy="5471160"/>
            <a:chOff x="5838444" y="1319783"/>
            <a:chExt cx="6226810" cy="547116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90020" y="6365748"/>
              <a:ext cx="466342" cy="41605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590782" y="6366510"/>
              <a:ext cx="464820" cy="414655"/>
            </a:xfrm>
            <a:custGeom>
              <a:avLst/>
              <a:gdLst/>
              <a:ahLst/>
              <a:cxnLst/>
              <a:rect l="l" t="t" r="r" b="b"/>
              <a:pathLst>
                <a:path w="464820" h="414654">
                  <a:moveTo>
                    <a:pt x="69088" y="0"/>
                  </a:moveTo>
                  <a:lnTo>
                    <a:pt x="464820" y="0"/>
                  </a:lnTo>
                  <a:lnTo>
                    <a:pt x="464820" y="345439"/>
                  </a:lnTo>
                  <a:lnTo>
                    <a:pt x="459389" y="372329"/>
                  </a:lnTo>
                  <a:lnTo>
                    <a:pt x="444582" y="394290"/>
                  </a:lnTo>
                  <a:lnTo>
                    <a:pt x="422621" y="409097"/>
                  </a:lnTo>
                  <a:lnTo>
                    <a:pt x="395732" y="414527"/>
                  </a:lnTo>
                  <a:lnTo>
                    <a:pt x="0" y="414527"/>
                  </a:lnTo>
                  <a:lnTo>
                    <a:pt x="0" y="69087"/>
                  </a:lnTo>
                  <a:lnTo>
                    <a:pt x="5430" y="42198"/>
                  </a:lnTo>
                  <a:lnTo>
                    <a:pt x="20237" y="20237"/>
                  </a:lnTo>
                  <a:lnTo>
                    <a:pt x="42198" y="5430"/>
                  </a:lnTo>
                  <a:lnTo>
                    <a:pt x="69088" y="0"/>
                  </a:lnTo>
                  <a:close/>
                </a:path>
              </a:pathLst>
            </a:custGeom>
            <a:ln w="1905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2600" y="1319783"/>
              <a:ext cx="2433815" cy="212293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38444" y="3429000"/>
              <a:ext cx="2781299" cy="79095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60736" y="4570476"/>
              <a:ext cx="1129283" cy="114299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70264" y="3442716"/>
              <a:ext cx="2316479" cy="97383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96300" y="4479035"/>
              <a:ext cx="946403" cy="66293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30111" y="4338827"/>
              <a:ext cx="1549895" cy="832103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47503" y="6414515"/>
            <a:ext cx="1773935" cy="347471"/>
          </a:xfrm>
          <a:prstGeom prst="rect">
            <a:avLst/>
          </a:prstGeom>
        </p:spPr>
      </p:pic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Jens</a:t>
            </a:r>
            <a:r>
              <a:rPr dirty="0" spc="-25"/>
              <a:t> </a:t>
            </a:r>
            <a:r>
              <a:rPr dirty="0" spc="-10"/>
              <a:t>Martensson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What</a:t>
            </a:r>
            <a:r>
              <a:rPr dirty="0" spc="25"/>
              <a:t> </a:t>
            </a:r>
            <a:r>
              <a:rPr dirty="0"/>
              <a:t>services</a:t>
            </a:r>
            <a:r>
              <a:rPr dirty="0" spc="-5"/>
              <a:t> </a:t>
            </a:r>
            <a:r>
              <a:rPr dirty="0"/>
              <a:t>does</a:t>
            </a:r>
            <a:r>
              <a:rPr dirty="0" spc="10"/>
              <a:t> </a:t>
            </a:r>
            <a:r>
              <a:rPr dirty="0"/>
              <a:t>Rise</a:t>
            </a:r>
            <a:r>
              <a:rPr dirty="0" spc="-5"/>
              <a:t> </a:t>
            </a:r>
            <a:r>
              <a:rPr dirty="0"/>
              <a:t>Recovery</a:t>
            </a:r>
            <a:r>
              <a:rPr dirty="0" spc="10"/>
              <a:t> </a:t>
            </a:r>
            <a:r>
              <a:rPr dirty="0" spc="-10"/>
              <a:t>provide?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6474" y="1382886"/>
            <a:ext cx="3727450" cy="3756660"/>
          </a:xfrm>
          <a:prstGeom prst="rect">
            <a:avLst/>
          </a:prstGeom>
        </p:spPr>
        <p:txBody>
          <a:bodyPr wrap="square" lIns="0" tIns="111760" rIns="0" bIns="0" rtlCol="0" vert="horz">
            <a:spAutoFit/>
          </a:bodyPr>
          <a:lstStyle/>
          <a:p>
            <a:pPr marL="276225" indent="-264160">
              <a:lnSpc>
                <a:spcPct val="100000"/>
              </a:lnSpc>
              <a:spcBef>
                <a:spcPts val="880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We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provide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individual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sessions</a:t>
            </a:r>
            <a:endParaRPr sz="1800">
              <a:latin typeface="Arial"/>
              <a:cs typeface="Arial"/>
            </a:endParaRPr>
          </a:p>
          <a:p>
            <a:pPr marL="276225" indent="-264160">
              <a:lnSpc>
                <a:spcPct val="100000"/>
              </a:lnSpc>
              <a:spcBef>
                <a:spcPts val="780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We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provide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Group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sessions</a:t>
            </a:r>
            <a:endParaRPr sz="1800">
              <a:latin typeface="Arial"/>
              <a:cs typeface="Arial"/>
            </a:endParaRPr>
          </a:p>
          <a:p>
            <a:pPr marL="276225" indent="-264160">
              <a:lnSpc>
                <a:spcPct val="100000"/>
              </a:lnSpc>
              <a:spcBef>
                <a:spcPts val="790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Fun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activities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our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participants</a:t>
            </a:r>
            <a:endParaRPr sz="1800">
              <a:latin typeface="Arial"/>
              <a:cs typeface="Arial"/>
            </a:endParaRPr>
          </a:p>
          <a:p>
            <a:pPr marL="276225" indent="-264160">
              <a:lnSpc>
                <a:spcPct val="100000"/>
              </a:lnSpc>
              <a:spcBef>
                <a:spcPts val="780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Training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18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Faculty/Staff</a:t>
            </a:r>
            <a:endParaRPr sz="1800">
              <a:latin typeface="Arial"/>
              <a:cs typeface="Arial"/>
            </a:endParaRPr>
          </a:p>
          <a:p>
            <a:pPr marL="276225" marR="5080" indent="-264160">
              <a:lnSpc>
                <a:spcPts val="1939"/>
              </a:lnSpc>
              <a:spcBef>
                <a:spcPts val="1030"/>
              </a:spcBef>
              <a:buChar char="•"/>
              <a:tabLst>
                <a:tab pos="276225" algn="l"/>
                <a:tab pos="276860" algn="l"/>
                <a:tab pos="1468755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Presentations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on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SUD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prevention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	to</a:t>
            </a:r>
            <a:r>
              <a:rPr dirty="0" sz="18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children,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teens,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adults</a:t>
            </a:r>
            <a:endParaRPr sz="1800">
              <a:latin typeface="Arial"/>
              <a:cs typeface="Arial"/>
            </a:endParaRPr>
          </a:p>
          <a:p>
            <a:pPr marL="276225" marR="574040" indent="-264160">
              <a:lnSpc>
                <a:spcPts val="1939"/>
              </a:lnSpc>
              <a:spcBef>
                <a:spcPts val="1019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Outreach</a:t>
            </a:r>
            <a:r>
              <a:rPr dirty="0" sz="18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services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within</a:t>
            </a:r>
            <a:r>
              <a:rPr dirty="0" sz="1800" spc="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community</a:t>
            </a:r>
            <a:endParaRPr sz="1800">
              <a:latin typeface="Arial"/>
              <a:cs typeface="Arial"/>
            </a:endParaRPr>
          </a:p>
          <a:p>
            <a:pPr marL="276225" indent="-264160">
              <a:lnSpc>
                <a:spcPct val="100000"/>
              </a:lnSpc>
              <a:spcBef>
                <a:spcPts val="755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Assisting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community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events</a:t>
            </a:r>
            <a:endParaRPr sz="1800">
              <a:latin typeface="Arial"/>
              <a:cs typeface="Arial"/>
            </a:endParaRPr>
          </a:p>
          <a:p>
            <a:pPr marL="276225" indent="-264160">
              <a:lnSpc>
                <a:spcPct val="100000"/>
              </a:lnSpc>
              <a:spcBef>
                <a:spcPts val="780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Youth</a:t>
            </a:r>
            <a:r>
              <a:rPr dirty="0" sz="18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Leadership</a:t>
            </a:r>
            <a:r>
              <a:rPr dirty="0" sz="18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Program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536691" y="1304544"/>
            <a:ext cx="6528434" cy="5486400"/>
            <a:chOff x="5536691" y="1304544"/>
            <a:chExt cx="6528434" cy="54864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90020" y="6365747"/>
              <a:ext cx="466342" cy="41605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590782" y="6366509"/>
              <a:ext cx="464820" cy="414655"/>
            </a:xfrm>
            <a:custGeom>
              <a:avLst/>
              <a:gdLst/>
              <a:ahLst/>
              <a:cxnLst/>
              <a:rect l="l" t="t" r="r" b="b"/>
              <a:pathLst>
                <a:path w="464820" h="414654">
                  <a:moveTo>
                    <a:pt x="69088" y="0"/>
                  </a:moveTo>
                  <a:lnTo>
                    <a:pt x="464820" y="0"/>
                  </a:lnTo>
                  <a:lnTo>
                    <a:pt x="464820" y="345439"/>
                  </a:lnTo>
                  <a:lnTo>
                    <a:pt x="459389" y="372329"/>
                  </a:lnTo>
                  <a:lnTo>
                    <a:pt x="444582" y="394290"/>
                  </a:lnTo>
                  <a:lnTo>
                    <a:pt x="422621" y="409097"/>
                  </a:lnTo>
                  <a:lnTo>
                    <a:pt x="395732" y="414527"/>
                  </a:lnTo>
                  <a:lnTo>
                    <a:pt x="0" y="414527"/>
                  </a:lnTo>
                  <a:lnTo>
                    <a:pt x="0" y="69087"/>
                  </a:lnTo>
                  <a:lnTo>
                    <a:pt x="5430" y="42198"/>
                  </a:lnTo>
                  <a:lnTo>
                    <a:pt x="20237" y="20237"/>
                  </a:lnTo>
                  <a:lnTo>
                    <a:pt x="42198" y="5430"/>
                  </a:lnTo>
                  <a:lnTo>
                    <a:pt x="69088" y="0"/>
                  </a:lnTo>
                  <a:close/>
                </a:path>
              </a:pathLst>
            </a:custGeom>
            <a:ln w="1905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18447" y="1304544"/>
              <a:ext cx="2564891" cy="341985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0235" y="3659123"/>
              <a:ext cx="3384803" cy="238201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6691" y="1467612"/>
              <a:ext cx="2327147" cy="2380487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721594" y="6414515"/>
            <a:ext cx="1773935" cy="347471"/>
          </a:xfrm>
          <a:prstGeom prst="rect">
            <a:avLst/>
          </a:prstGeom>
        </p:spPr>
      </p:pic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Jens</a:t>
            </a:r>
            <a:r>
              <a:rPr dirty="0" spc="-25"/>
              <a:t> </a:t>
            </a:r>
            <a:r>
              <a:rPr dirty="0" spc="-10"/>
              <a:t>Martensson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10"/>
              <a:t>Youth</a:t>
            </a:r>
            <a:r>
              <a:rPr dirty="0" spc="-95"/>
              <a:t> </a:t>
            </a:r>
            <a:r>
              <a:rPr dirty="0"/>
              <a:t>Leadership</a:t>
            </a:r>
            <a:r>
              <a:rPr dirty="0" spc="-85"/>
              <a:t> </a:t>
            </a:r>
            <a:r>
              <a:rPr dirty="0" spc="-10"/>
              <a:t>Program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6474" y="1481946"/>
            <a:ext cx="4745990" cy="438404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76225" marR="20320" indent="-264160">
              <a:lnSpc>
                <a:spcPts val="1939"/>
              </a:lnSpc>
              <a:spcBef>
                <a:spcPts val="345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This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program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that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was</a:t>
            </a:r>
            <a:r>
              <a:rPr dirty="0" sz="1800" spc="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created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promote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student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advocacy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mental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health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substance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use.</a:t>
            </a:r>
            <a:endParaRPr sz="1800">
              <a:latin typeface="Arial"/>
              <a:cs typeface="Arial"/>
            </a:endParaRPr>
          </a:p>
          <a:p>
            <a:pPr marL="276225" indent="-264160">
              <a:lnSpc>
                <a:spcPct val="100000"/>
              </a:lnSpc>
              <a:spcBef>
                <a:spcPts val="760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Program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two</a:t>
            </a:r>
            <a:r>
              <a:rPr dirty="0" sz="1800" spc="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phases.</a:t>
            </a:r>
            <a:endParaRPr sz="1800">
              <a:latin typeface="Arial"/>
              <a:cs typeface="Arial"/>
            </a:endParaRPr>
          </a:p>
          <a:p>
            <a:pPr marL="276225" marR="111760" indent="-264160">
              <a:lnSpc>
                <a:spcPts val="1939"/>
              </a:lnSpc>
              <a:spcBef>
                <a:spcPts val="1040"/>
              </a:spcBef>
              <a:buChar char="-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Phase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One</a:t>
            </a:r>
            <a:r>
              <a:rPr dirty="0" sz="18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students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complete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5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sessions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pertaining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effective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communication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styles, how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make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an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impact,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how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be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leader,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what</a:t>
            </a:r>
            <a:r>
              <a:rPr dirty="0" sz="1800" spc="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importance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mental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wellness.</a:t>
            </a:r>
            <a:endParaRPr sz="1800">
              <a:latin typeface="Arial"/>
              <a:cs typeface="Arial"/>
            </a:endParaRPr>
          </a:p>
          <a:p>
            <a:pPr marL="276225" marR="5080" indent="-264160">
              <a:lnSpc>
                <a:spcPts val="1939"/>
              </a:lnSpc>
              <a:spcBef>
                <a:spcPts val="1020"/>
              </a:spcBef>
              <a:buChar char="-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Phase</a:t>
            </a:r>
            <a:r>
              <a:rPr dirty="0" sz="18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Two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dirty="0" sz="18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when</a:t>
            </a:r>
            <a:r>
              <a:rPr dirty="0" sz="1800" spc="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800" spc="-4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students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put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their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skills</a:t>
            </a:r>
            <a:r>
              <a:rPr dirty="0" sz="1800" spc="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test!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They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create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presentation,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panel,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etc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regards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topic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they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feel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important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address.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Once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completed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they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present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audience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their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choice!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Whether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that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be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staff,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parents,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or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their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own</a:t>
            </a:r>
            <a:r>
              <a:rPr dirty="0" sz="1800" spc="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peers.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47503" y="6414515"/>
            <a:ext cx="1773935" cy="347471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5812535" y="783336"/>
            <a:ext cx="6252845" cy="6007735"/>
            <a:chOff x="5812535" y="783336"/>
            <a:chExt cx="6252845" cy="600773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90020" y="6365747"/>
              <a:ext cx="466342" cy="41605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1590782" y="6366509"/>
              <a:ext cx="464820" cy="414655"/>
            </a:xfrm>
            <a:custGeom>
              <a:avLst/>
              <a:gdLst/>
              <a:ahLst/>
              <a:cxnLst/>
              <a:rect l="l" t="t" r="r" b="b"/>
              <a:pathLst>
                <a:path w="464820" h="414654">
                  <a:moveTo>
                    <a:pt x="69088" y="0"/>
                  </a:moveTo>
                  <a:lnTo>
                    <a:pt x="464820" y="0"/>
                  </a:lnTo>
                  <a:lnTo>
                    <a:pt x="464820" y="345439"/>
                  </a:lnTo>
                  <a:lnTo>
                    <a:pt x="459389" y="372329"/>
                  </a:lnTo>
                  <a:lnTo>
                    <a:pt x="444582" y="394290"/>
                  </a:lnTo>
                  <a:lnTo>
                    <a:pt x="422621" y="409097"/>
                  </a:lnTo>
                  <a:lnTo>
                    <a:pt x="395732" y="414527"/>
                  </a:lnTo>
                  <a:lnTo>
                    <a:pt x="0" y="414527"/>
                  </a:lnTo>
                  <a:lnTo>
                    <a:pt x="0" y="69087"/>
                  </a:lnTo>
                  <a:lnTo>
                    <a:pt x="5430" y="42198"/>
                  </a:lnTo>
                  <a:lnTo>
                    <a:pt x="20237" y="20237"/>
                  </a:lnTo>
                  <a:lnTo>
                    <a:pt x="42198" y="5430"/>
                  </a:lnTo>
                  <a:lnTo>
                    <a:pt x="69088" y="0"/>
                  </a:lnTo>
                  <a:close/>
                </a:path>
              </a:pathLst>
            </a:custGeom>
            <a:ln w="1905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2535" y="1280160"/>
              <a:ext cx="2567939" cy="192481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46819" y="783336"/>
              <a:ext cx="2453639" cy="327202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97267" y="2692907"/>
              <a:ext cx="2453638" cy="3272027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Jens</a:t>
            </a:r>
            <a:r>
              <a:rPr dirty="0" spc="-25"/>
              <a:t> </a:t>
            </a:r>
            <a:r>
              <a:rPr dirty="0" spc="-10"/>
              <a:t>Martensson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55805" cy="6859905"/>
            <a:chOff x="0" y="0"/>
            <a:chExt cx="12155805" cy="68599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90019" y="6365747"/>
              <a:ext cx="466342" cy="41605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1590781" y="6366509"/>
              <a:ext cx="464820" cy="414655"/>
            </a:xfrm>
            <a:custGeom>
              <a:avLst/>
              <a:gdLst/>
              <a:ahLst/>
              <a:cxnLst/>
              <a:rect l="l" t="t" r="r" b="b"/>
              <a:pathLst>
                <a:path w="464820" h="414654">
                  <a:moveTo>
                    <a:pt x="69088" y="0"/>
                  </a:moveTo>
                  <a:lnTo>
                    <a:pt x="464820" y="0"/>
                  </a:lnTo>
                  <a:lnTo>
                    <a:pt x="464820" y="345439"/>
                  </a:lnTo>
                  <a:lnTo>
                    <a:pt x="459389" y="372329"/>
                  </a:lnTo>
                  <a:lnTo>
                    <a:pt x="444582" y="394290"/>
                  </a:lnTo>
                  <a:lnTo>
                    <a:pt x="422621" y="409097"/>
                  </a:lnTo>
                  <a:lnTo>
                    <a:pt x="395732" y="414527"/>
                  </a:lnTo>
                  <a:lnTo>
                    <a:pt x="0" y="414527"/>
                  </a:lnTo>
                  <a:lnTo>
                    <a:pt x="0" y="69087"/>
                  </a:lnTo>
                  <a:lnTo>
                    <a:pt x="5430" y="42198"/>
                  </a:lnTo>
                  <a:lnTo>
                    <a:pt x="20237" y="20237"/>
                  </a:lnTo>
                  <a:lnTo>
                    <a:pt x="42198" y="5430"/>
                  </a:lnTo>
                  <a:lnTo>
                    <a:pt x="69088" y="0"/>
                  </a:lnTo>
                  <a:close/>
                </a:path>
              </a:pathLst>
            </a:custGeom>
            <a:ln w="1905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" y="0"/>
              <a:ext cx="5297423" cy="685799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9447" y="2948940"/>
              <a:ext cx="2290570" cy="305104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90616" y="3514344"/>
              <a:ext cx="3154679" cy="236675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61760" y="350520"/>
              <a:ext cx="4102607" cy="3078479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47503" y="6414515"/>
            <a:ext cx="1773935" cy="347471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Jens</a:t>
            </a:r>
            <a:r>
              <a:rPr dirty="0" spc="-25"/>
              <a:t> </a:t>
            </a:r>
            <a:r>
              <a:rPr dirty="0" spc="-10"/>
              <a:t>Martensson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6474" y="472301"/>
            <a:ext cx="9725660" cy="953135"/>
          </a:xfrm>
          <a:prstGeom prst="rect"/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dirty="0"/>
              <a:t>What</a:t>
            </a:r>
            <a:r>
              <a:rPr dirty="0" spc="25"/>
              <a:t> </a:t>
            </a:r>
            <a:r>
              <a:rPr dirty="0"/>
              <a:t>services</a:t>
            </a:r>
            <a:r>
              <a:rPr dirty="0" spc="-5"/>
              <a:t> </a:t>
            </a:r>
            <a:r>
              <a:rPr dirty="0"/>
              <a:t>does</a:t>
            </a:r>
            <a:r>
              <a:rPr dirty="0" spc="10"/>
              <a:t> </a:t>
            </a:r>
            <a:r>
              <a:rPr dirty="0"/>
              <a:t>Rise</a:t>
            </a:r>
            <a:r>
              <a:rPr dirty="0" spc="-5"/>
              <a:t> </a:t>
            </a:r>
            <a:r>
              <a:rPr dirty="0"/>
              <a:t>Recovery</a:t>
            </a:r>
            <a:r>
              <a:rPr dirty="0" spc="10"/>
              <a:t> </a:t>
            </a:r>
            <a:r>
              <a:rPr dirty="0" spc="-10"/>
              <a:t>provide? </a:t>
            </a:r>
            <a:r>
              <a:rPr dirty="0" spc="-20"/>
              <a:t>CONT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46474" y="1481946"/>
            <a:ext cx="4705350" cy="4137660"/>
          </a:xfrm>
          <a:prstGeom prst="rect">
            <a:avLst/>
          </a:prstGeom>
        </p:spPr>
        <p:txBody>
          <a:bodyPr wrap="square" lIns="0" tIns="43815" rIns="0" bIns="0" rtlCol="0" vert="horz">
            <a:spAutoFit/>
          </a:bodyPr>
          <a:lstStyle/>
          <a:p>
            <a:pPr marL="276225" marR="562610" indent="-264160">
              <a:lnSpc>
                <a:spcPts val="1939"/>
              </a:lnSpc>
              <a:spcBef>
                <a:spcPts val="345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students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who</a:t>
            </a:r>
            <a:r>
              <a:rPr dirty="0" sz="1800" spc="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struggling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substances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we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work</a:t>
            </a:r>
            <a:r>
              <a:rPr dirty="0" sz="1800" spc="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closely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them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mainly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800" spc="-1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Alternative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Center.</a:t>
            </a:r>
            <a:endParaRPr sz="1800">
              <a:latin typeface="Arial"/>
              <a:cs typeface="Arial"/>
            </a:endParaRPr>
          </a:p>
          <a:p>
            <a:pPr marL="276225" marR="220345" indent="-264160">
              <a:lnSpc>
                <a:spcPts val="1939"/>
              </a:lnSpc>
              <a:spcBef>
                <a:spcPts val="1010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We</a:t>
            </a:r>
            <a:r>
              <a:rPr dirty="0" sz="18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work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collaboration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within 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alternative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campus.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If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student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caught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with</a:t>
            </a:r>
            <a:r>
              <a:rPr dirty="0" sz="1800" spc="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iilcit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substance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they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go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hearing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will</a:t>
            </a:r>
            <a:r>
              <a:rPr dirty="0" sz="1800" spc="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be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notified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their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stay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at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800" spc="-1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Alternative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campus</a:t>
            </a:r>
            <a:endParaRPr sz="1800">
              <a:latin typeface="Arial"/>
              <a:cs typeface="Arial"/>
            </a:endParaRPr>
          </a:p>
          <a:p>
            <a:pPr marL="276225" marR="5080" indent="-264160">
              <a:lnSpc>
                <a:spcPts val="1939"/>
              </a:lnSpc>
              <a:spcBef>
                <a:spcPts val="1030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As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an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incentive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students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may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have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their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time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reduced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if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they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join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Rise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Recovery</a:t>
            </a:r>
            <a:r>
              <a:rPr dirty="0" sz="18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Y.E.S</a:t>
            </a:r>
            <a:r>
              <a:rPr dirty="0" sz="18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program.</a:t>
            </a:r>
            <a:endParaRPr sz="1800">
              <a:latin typeface="Arial"/>
              <a:cs typeface="Arial"/>
            </a:endParaRPr>
          </a:p>
          <a:p>
            <a:pPr marL="276225" marR="6350" indent="-264160">
              <a:lnSpc>
                <a:spcPts val="1939"/>
              </a:lnSpc>
              <a:spcBef>
                <a:spcPts val="1005"/>
              </a:spcBef>
              <a:buChar char="•"/>
              <a:tabLst>
                <a:tab pos="276225" algn="l"/>
                <a:tab pos="276860" algn="l"/>
              </a:tabLst>
            </a:pP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BONUS: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If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students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are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wanting</a:t>
            </a:r>
            <a:r>
              <a:rPr dirty="0" sz="1800" spc="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continue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services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we</a:t>
            </a:r>
            <a:r>
              <a:rPr dirty="0" sz="1800" spc="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follow</a:t>
            </a:r>
            <a:r>
              <a:rPr dirty="0" sz="1800" spc="-1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them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their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 main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campus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dirty="0" sz="18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continue</a:t>
            </a:r>
            <a:r>
              <a:rPr dirty="0" sz="1800" spc="-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provide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services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</a:rPr>
              <a:t> to 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them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393179" y="1239012"/>
            <a:ext cx="5672455" cy="5551805"/>
            <a:chOff x="6393179" y="1239012"/>
            <a:chExt cx="5672455" cy="555180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90020" y="6365747"/>
              <a:ext cx="466342" cy="41605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590782" y="6366509"/>
              <a:ext cx="464820" cy="414655"/>
            </a:xfrm>
            <a:custGeom>
              <a:avLst/>
              <a:gdLst/>
              <a:ahLst/>
              <a:cxnLst/>
              <a:rect l="l" t="t" r="r" b="b"/>
              <a:pathLst>
                <a:path w="464820" h="414654">
                  <a:moveTo>
                    <a:pt x="69088" y="0"/>
                  </a:moveTo>
                  <a:lnTo>
                    <a:pt x="464820" y="0"/>
                  </a:lnTo>
                  <a:lnTo>
                    <a:pt x="464820" y="345439"/>
                  </a:lnTo>
                  <a:lnTo>
                    <a:pt x="459389" y="372329"/>
                  </a:lnTo>
                  <a:lnTo>
                    <a:pt x="444582" y="394290"/>
                  </a:lnTo>
                  <a:lnTo>
                    <a:pt x="422621" y="409097"/>
                  </a:lnTo>
                  <a:lnTo>
                    <a:pt x="395732" y="414527"/>
                  </a:lnTo>
                  <a:lnTo>
                    <a:pt x="0" y="414527"/>
                  </a:lnTo>
                  <a:lnTo>
                    <a:pt x="0" y="69087"/>
                  </a:lnTo>
                  <a:lnTo>
                    <a:pt x="5430" y="42198"/>
                  </a:lnTo>
                  <a:lnTo>
                    <a:pt x="20237" y="20237"/>
                  </a:lnTo>
                  <a:lnTo>
                    <a:pt x="42198" y="5430"/>
                  </a:lnTo>
                  <a:lnTo>
                    <a:pt x="69088" y="0"/>
                  </a:lnTo>
                  <a:close/>
                </a:path>
              </a:pathLst>
            </a:custGeom>
            <a:ln w="19050">
              <a:solidFill>
                <a:srgbClr val="083B7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3179" y="1528572"/>
              <a:ext cx="1560575" cy="214121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4768" y="1239012"/>
              <a:ext cx="2977882" cy="3971543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47503" y="6414515"/>
            <a:ext cx="1773935" cy="347471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425"/>
              </a:lnSpc>
            </a:pPr>
            <a:r>
              <a:rPr dirty="0"/>
              <a:t>Jens</a:t>
            </a:r>
            <a:r>
              <a:rPr dirty="0" spc="-25"/>
              <a:t> </a:t>
            </a:r>
            <a:r>
              <a:rPr dirty="0" spc="-10"/>
              <a:t>Martensson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83B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terms:created xsi:type="dcterms:W3CDTF">2023-06-07T17:45:29Z</dcterms:created>
  <dcterms:modified xsi:type="dcterms:W3CDTF">2023-06-07T17:45:29Z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Created">
    <vt:filetime>2023-06-02T00:00:00Z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2023-06-07T00:00:00Z</vt:filetime>
  </property>
  <property fmtid="{D5CDD505-2E9C-101B-9397-08002B2CF9AE}" pid="6" name="Producer">
    <vt:lpwstr>Adobe PDF Library 23.1.206</vt:lpwstr>
  </property>
</Properties>
</file>